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1" r:id="rId2"/>
    <p:sldId id="263" r:id="rId3"/>
    <p:sldId id="262" r:id="rId4"/>
    <p:sldId id="261" r:id="rId5"/>
    <p:sldId id="260" r:id="rId6"/>
    <p:sldId id="259" r:id="rId7"/>
    <p:sldId id="257" r:id="rId8"/>
    <p:sldId id="268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AA3"/>
    <a:srgbClr val="B6C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9542-35EF-4CC5-9AA2-5C6D2CDFF2C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68505-A7EC-4C4D-BEBA-924D9AF4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6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066800"/>
            <a:ext cx="7467600" cy="1828090"/>
          </a:xfrm>
        </p:spPr>
        <p:txBody>
          <a:bodyPr anchor="b">
            <a:normAutofit/>
          </a:bodyPr>
          <a:lstStyle>
            <a:lvl1pPr>
              <a:defRPr sz="4800">
                <a:latin typeface="Andalus" pitchFamily="18" charset="-78"/>
                <a:cs typeface="Andalus" pitchFamily="18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95600"/>
            <a:ext cx="5712179" cy="15211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86" y="3429000"/>
            <a:ext cx="2667000" cy="2611438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1400" y="6569075"/>
            <a:ext cx="1752600" cy="288925"/>
          </a:xfrm>
          <a:prstGeom prst="rect">
            <a:avLst/>
          </a:prstGeom>
        </p:spPr>
        <p:txBody>
          <a:bodyPr/>
          <a:lstStyle>
            <a:lvl1pPr>
              <a:defRPr sz="1400" b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FREEING THE ELWHA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1400" y="6569075"/>
            <a:ext cx="1752600" cy="288925"/>
          </a:xfrm>
          <a:prstGeom prst="rect">
            <a:avLst/>
          </a:prstGeom>
        </p:spPr>
        <p:txBody>
          <a:bodyPr/>
          <a:lstStyle>
            <a:lvl1pPr>
              <a:defRPr sz="1400" b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FREEING THE ELWHA</a:t>
            </a:r>
          </a:p>
        </p:txBody>
      </p:sp>
    </p:spTree>
    <p:extLst>
      <p:ext uri="{BB962C8B-B14F-4D97-AF65-F5344CB8AC3E}">
        <p14:creationId xmlns:p14="http://schemas.microsoft.com/office/powerpoint/2010/main" val="351890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1400" y="6569075"/>
            <a:ext cx="1752600" cy="288925"/>
          </a:xfrm>
          <a:prstGeom prst="rect">
            <a:avLst/>
          </a:prstGeom>
        </p:spPr>
        <p:txBody>
          <a:bodyPr/>
          <a:lstStyle>
            <a:lvl1pPr>
              <a:defRPr sz="1400" b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FREEING THE ELWHA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5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1400" y="6569075"/>
            <a:ext cx="1752600" cy="288925"/>
          </a:xfrm>
          <a:prstGeom prst="rect">
            <a:avLst/>
          </a:prstGeom>
        </p:spPr>
        <p:txBody>
          <a:bodyPr/>
          <a:lstStyle>
            <a:lvl1pPr>
              <a:defRPr sz="1400" b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FREEING THE ELWHA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ndalus" pitchFamily="18" charset="-78"/>
          <a:ea typeface="+mj-ea"/>
          <a:cs typeface="Andalus" pitchFamily="18" charset="-78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8223-8842-4DC6-981C-8E28B3C3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Waterfalls and Headward Erosion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579C1-FCD7-478F-9D04-A6BDAA1B6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FREEING THE ELWHA</a:t>
            </a:r>
          </a:p>
        </p:txBody>
      </p:sp>
      <p:pic>
        <p:nvPicPr>
          <p:cNvPr id="5" name="Picture 6" descr="Havasu Falls.jpg&#10;">
            <a:extLst>
              <a:ext uri="{FF2B5EF4-FFF2-40B4-BE49-F238E27FC236}">
                <a16:creationId xmlns:a16="http://schemas.microsoft.com/office/drawing/2014/main" id="{D5F9E24A-42D5-418F-8EC9-C049A3A83A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229"/>
          <a:stretch>
            <a:fillRect/>
          </a:stretch>
        </p:blipFill>
        <p:spPr bwMode="auto">
          <a:xfrm>
            <a:off x="2590800" y="1752601"/>
            <a:ext cx="3733799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2717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waterfall created on a stream table .JPG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64992" y="27433"/>
            <a:ext cx="2397501" cy="6861555"/>
          </a:xfrm>
          <a:custGeom>
            <a:avLst/>
            <a:gdLst>
              <a:gd name="connsiteX0" fmla="*/ 102108 w 2499609"/>
              <a:gd name="connsiteY0" fmla="*/ 175260 h 6973661"/>
              <a:gd name="connsiteX1" fmla="*/ 1235964 w 2499609"/>
              <a:gd name="connsiteY1" fmla="*/ 1226820 h 6973661"/>
              <a:gd name="connsiteX2" fmla="*/ 1272540 w 2499609"/>
              <a:gd name="connsiteY2" fmla="*/ 1245108 h 6973661"/>
              <a:gd name="connsiteX3" fmla="*/ 1281684 w 2499609"/>
              <a:gd name="connsiteY3" fmla="*/ 1610868 h 6973661"/>
              <a:gd name="connsiteX4" fmla="*/ 1272540 w 2499609"/>
              <a:gd name="connsiteY4" fmla="*/ 2004060 h 6973661"/>
              <a:gd name="connsiteX5" fmla="*/ 1382268 w 2499609"/>
              <a:gd name="connsiteY5" fmla="*/ 2314956 h 6973661"/>
              <a:gd name="connsiteX6" fmla="*/ 1345692 w 2499609"/>
              <a:gd name="connsiteY6" fmla="*/ 2479548 h 6973661"/>
              <a:gd name="connsiteX7" fmla="*/ 1437132 w 2499609"/>
              <a:gd name="connsiteY7" fmla="*/ 2973324 h 6973661"/>
              <a:gd name="connsiteX8" fmla="*/ 1418844 w 2499609"/>
              <a:gd name="connsiteY8" fmla="*/ 3229356 h 6973661"/>
              <a:gd name="connsiteX9" fmla="*/ 751332 w 2499609"/>
              <a:gd name="connsiteY9" fmla="*/ 3759708 h 6973661"/>
              <a:gd name="connsiteX10" fmla="*/ 550164 w 2499609"/>
              <a:gd name="connsiteY10" fmla="*/ 4162044 h 6973661"/>
              <a:gd name="connsiteX11" fmla="*/ 751332 w 2499609"/>
              <a:gd name="connsiteY11" fmla="*/ 5204460 h 6973661"/>
              <a:gd name="connsiteX12" fmla="*/ 1098804 w 2499609"/>
              <a:gd name="connsiteY12" fmla="*/ 5551932 h 6973661"/>
              <a:gd name="connsiteX13" fmla="*/ 1318260 w 2499609"/>
              <a:gd name="connsiteY13" fmla="*/ 6009132 h 6973661"/>
              <a:gd name="connsiteX14" fmla="*/ 1062228 w 2499609"/>
              <a:gd name="connsiteY14" fmla="*/ 6886956 h 6973661"/>
              <a:gd name="connsiteX15" fmla="*/ 1043940 w 2499609"/>
              <a:gd name="connsiteY15" fmla="*/ 6969252 h 6973661"/>
              <a:gd name="connsiteX16" fmla="*/ 2040636 w 2499609"/>
              <a:gd name="connsiteY16" fmla="*/ 6731508 h 6973661"/>
              <a:gd name="connsiteX17" fmla="*/ 2241804 w 2499609"/>
              <a:gd name="connsiteY17" fmla="*/ 5451348 h 6973661"/>
              <a:gd name="connsiteX18" fmla="*/ 2314956 w 2499609"/>
              <a:gd name="connsiteY18" fmla="*/ 5039868 h 6973661"/>
              <a:gd name="connsiteX19" fmla="*/ 2488692 w 2499609"/>
              <a:gd name="connsiteY19" fmla="*/ 4116324 h 6973661"/>
              <a:gd name="connsiteX20" fmla="*/ 2470404 w 2499609"/>
              <a:gd name="connsiteY20" fmla="*/ 4052316 h 6973661"/>
              <a:gd name="connsiteX21" fmla="*/ 2397252 w 2499609"/>
              <a:gd name="connsiteY21" fmla="*/ 3732276 h 6973661"/>
              <a:gd name="connsiteX22" fmla="*/ 2086356 w 2499609"/>
              <a:gd name="connsiteY22" fmla="*/ 3439668 h 6973661"/>
              <a:gd name="connsiteX23" fmla="*/ 1985772 w 2499609"/>
              <a:gd name="connsiteY23" fmla="*/ 3403092 h 6973661"/>
              <a:gd name="connsiteX24" fmla="*/ 1546860 w 2499609"/>
              <a:gd name="connsiteY24" fmla="*/ 3311652 h 6973661"/>
              <a:gd name="connsiteX25" fmla="*/ 1565148 w 2499609"/>
              <a:gd name="connsiteY25" fmla="*/ 2936748 h 6973661"/>
              <a:gd name="connsiteX26" fmla="*/ 1427988 w 2499609"/>
              <a:gd name="connsiteY26" fmla="*/ 2086356 h 6973661"/>
              <a:gd name="connsiteX27" fmla="*/ 1519428 w 2499609"/>
              <a:gd name="connsiteY27" fmla="*/ 1674876 h 6973661"/>
              <a:gd name="connsiteX28" fmla="*/ 1556004 w 2499609"/>
              <a:gd name="connsiteY28" fmla="*/ 1583436 h 6973661"/>
              <a:gd name="connsiteX29" fmla="*/ 1583436 w 2499609"/>
              <a:gd name="connsiteY29" fmla="*/ 1373124 h 6973661"/>
              <a:gd name="connsiteX30" fmla="*/ 1610868 w 2499609"/>
              <a:gd name="connsiteY30" fmla="*/ 1345692 h 6973661"/>
              <a:gd name="connsiteX31" fmla="*/ 1665732 w 2499609"/>
              <a:gd name="connsiteY31" fmla="*/ 1272540 h 6973661"/>
              <a:gd name="connsiteX32" fmla="*/ 1437132 w 2499609"/>
              <a:gd name="connsiteY32" fmla="*/ 961644 h 6973661"/>
              <a:gd name="connsiteX33" fmla="*/ 1080516 w 2499609"/>
              <a:gd name="connsiteY33" fmla="*/ 632460 h 6973661"/>
              <a:gd name="connsiteX34" fmla="*/ 998220 w 2499609"/>
              <a:gd name="connsiteY34" fmla="*/ 577596 h 6973661"/>
              <a:gd name="connsiteX35" fmla="*/ 623316 w 2499609"/>
              <a:gd name="connsiteY35" fmla="*/ 175260 h 6973661"/>
              <a:gd name="connsiteX36" fmla="*/ 102108 w 2499609"/>
              <a:gd name="connsiteY36" fmla="*/ 175260 h 6973661"/>
              <a:gd name="connsiteX0" fmla="*/ 102108 w 2499609"/>
              <a:gd name="connsiteY0" fmla="*/ 175260 h 7240524"/>
              <a:gd name="connsiteX1" fmla="*/ 1235964 w 2499609"/>
              <a:gd name="connsiteY1" fmla="*/ 1226820 h 7240524"/>
              <a:gd name="connsiteX2" fmla="*/ 1272540 w 2499609"/>
              <a:gd name="connsiteY2" fmla="*/ 1245108 h 7240524"/>
              <a:gd name="connsiteX3" fmla="*/ 1281684 w 2499609"/>
              <a:gd name="connsiteY3" fmla="*/ 1610868 h 7240524"/>
              <a:gd name="connsiteX4" fmla="*/ 1272540 w 2499609"/>
              <a:gd name="connsiteY4" fmla="*/ 2004060 h 7240524"/>
              <a:gd name="connsiteX5" fmla="*/ 1382268 w 2499609"/>
              <a:gd name="connsiteY5" fmla="*/ 2314956 h 7240524"/>
              <a:gd name="connsiteX6" fmla="*/ 1345692 w 2499609"/>
              <a:gd name="connsiteY6" fmla="*/ 2479548 h 7240524"/>
              <a:gd name="connsiteX7" fmla="*/ 1437132 w 2499609"/>
              <a:gd name="connsiteY7" fmla="*/ 2973324 h 7240524"/>
              <a:gd name="connsiteX8" fmla="*/ 1418844 w 2499609"/>
              <a:gd name="connsiteY8" fmla="*/ 3229356 h 7240524"/>
              <a:gd name="connsiteX9" fmla="*/ 751332 w 2499609"/>
              <a:gd name="connsiteY9" fmla="*/ 3759708 h 7240524"/>
              <a:gd name="connsiteX10" fmla="*/ 550164 w 2499609"/>
              <a:gd name="connsiteY10" fmla="*/ 4162044 h 7240524"/>
              <a:gd name="connsiteX11" fmla="*/ 751332 w 2499609"/>
              <a:gd name="connsiteY11" fmla="*/ 5204460 h 7240524"/>
              <a:gd name="connsiteX12" fmla="*/ 1098804 w 2499609"/>
              <a:gd name="connsiteY12" fmla="*/ 5551932 h 7240524"/>
              <a:gd name="connsiteX13" fmla="*/ 1318260 w 2499609"/>
              <a:gd name="connsiteY13" fmla="*/ 6009132 h 7240524"/>
              <a:gd name="connsiteX14" fmla="*/ 1062228 w 2499609"/>
              <a:gd name="connsiteY14" fmla="*/ 6886956 h 7240524"/>
              <a:gd name="connsiteX15" fmla="*/ 1043940 w 2499609"/>
              <a:gd name="connsiteY15" fmla="*/ 6969252 h 7240524"/>
              <a:gd name="connsiteX16" fmla="*/ 2040636 w 2499609"/>
              <a:gd name="connsiteY16" fmla="*/ 6731508 h 7240524"/>
              <a:gd name="connsiteX17" fmla="*/ 1812036 w 2499609"/>
              <a:gd name="connsiteY17" fmla="*/ 7027164 h 7240524"/>
              <a:gd name="connsiteX18" fmla="*/ 2241804 w 2499609"/>
              <a:gd name="connsiteY18" fmla="*/ 5451348 h 7240524"/>
              <a:gd name="connsiteX19" fmla="*/ 2314956 w 2499609"/>
              <a:gd name="connsiteY19" fmla="*/ 5039868 h 7240524"/>
              <a:gd name="connsiteX20" fmla="*/ 2488692 w 2499609"/>
              <a:gd name="connsiteY20" fmla="*/ 4116324 h 7240524"/>
              <a:gd name="connsiteX21" fmla="*/ 2470404 w 2499609"/>
              <a:gd name="connsiteY21" fmla="*/ 4052316 h 7240524"/>
              <a:gd name="connsiteX22" fmla="*/ 2397252 w 2499609"/>
              <a:gd name="connsiteY22" fmla="*/ 3732276 h 7240524"/>
              <a:gd name="connsiteX23" fmla="*/ 2086356 w 2499609"/>
              <a:gd name="connsiteY23" fmla="*/ 3439668 h 7240524"/>
              <a:gd name="connsiteX24" fmla="*/ 1985772 w 2499609"/>
              <a:gd name="connsiteY24" fmla="*/ 3403092 h 7240524"/>
              <a:gd name="connsiteX25" fmla="*/ 1546860 w 2499609"/>
              <a:gd name="connsiteY25" fmla="*/ 3311652 h 7240524"/>
              <a:gd name="connsiteX26" fmla="*/ 1565148 w 2499609"/>
              <a:gd name="connsiteY26" fmla="*/ 2936748 h 7240524"/>
              <a:gd name="connsiteX27" fmla="*/ 1427988 w 2499609"/>
              <a:gd name="connsiteY27" fmla="*/ 2086356 h 7240524"/>
              <a:gd name="connsiteX28" fmla="*/ 1519428 w 2499609"/>
              <a:gd name="connsiteY28" fmla="*/ 1674876 h 7240524"/>
              <a:gd name="connsiteX29" fmla="*/ 1556004 w 2499609"/>
              <a:gd name="connsiteY29" fmla="*/ 1583436 h 7240524"/>
              <a:gd name="connsiteX30" fmla="*/ 1583436 w 2499609"/>
              <a:gd name="connsiteY30" fmla="*/ 1373124 h 7240524"/>
              <a:gd name="connsiteX31" fmla="*/ 1610868 w 2499609"/>
              <a:gd name="connsiteY31" fmla="*/ 1345692 h 7240524"/>
              <a:gd name="connsiteX32" fmla="*/ 1665732 w 2499609"/>
              <a:gd name="connsiteY32" fmla="*/ 1272540 h 7240524"/>
              <a:gd name="connsiteX33" fmla="*/ 1437132 w 2499609"/>
              <a:gd name="connsiteY33" fmla="*/ 961644 h 7240524"/>
              <a:gd name="connsiteX34" fmla="*/ 1080516 w 2499609"/>
              <a:gd name="connsiteY34" fmla="*/ 632460 h 7240524"/>
              <a:gd name="connsiteX35" fmla="*/ 998220 w 2499609"/>
              <a:gd name="connsiteY35" fmla="*/ 577596 h 7240524"/>
              <a:gd name="connsiteX36" fmla="*/ 623316 w 2499609"/>
              <a:gd name="connsiteY36" fmla="*/ 175260 h 7240524"/>
              <a:gd name="connsiteX37" fmla="*/ 102108 w 2499609"/>
              <a:gd name="connsiteY37" fmla="*/ 175260 h 7240524"/>
              <a:gd name="connsiteX0" fmla="*/ 102108 w 2499609"/>
              <a:gd name="connsiteY0" fmla="*/ 175260 h 7280148"/>
              <a:gd name="connsiteX1" fmla="*/ 1235964 w 2499609"/>
              <a:gd name="connsiteY1" fmla="*/ 1226820 h 7280148"/>
              <a:gd name="connsiteX2" fmla="*/ 1272540 w 2499609"/>
              <a:gd name="connsiteY2" fmla="*/ 1245108 h 7280148"/>
              <a:gd name="connsiteX3" fmla="*/ 1281684 w 2499609"/>
              <a:gd name="connsiteY3" fmla="*/ 1610868 h 7280148"/>
              <a:gd name="connsiteX4" fmla="*/ 1272540 w 2499609"/>
              <a:gd name="connsiteY4" fmla="*/ 2004060 h 7280148"/>
              <a:gd name="connsiteX5" fmla="*/ 1382268 w 2499609"/>
              <a:gd name="connsiteY5" fmla="*/ 2314956 h 7280148"/>
              <a:gd name="connsiteX6" fmla="*/ 1345692 w 2499609"/>
              <a:gd name="connsiteY6" fmla="*/ 2479548 h 7280148"/>
              <a:gd name="connsiteX7" fmla="*/ 1437132 w 2499609"/>
              <a:gd name="connsiteY7" fmla="*/ 2973324 h 7280148"/>
              <a:gd name="connsiteX8" fmla="*/ 1418844 w 2499609"/>
              <a:gd name="connsiteY8" fmla="*/ 3229356 h 7280148"/>
              <a:gd name="connsiteX9" fmla="*/ 751332 w 2499609"/>
              <a:gd name="connsiteY9" fmla="*/ 3759708 h 7280148"/>
              <a:gd name="connsiteX10" fmla="*/ 550164 w 2499609"/>
              <a:gd name="connsiteY10" fmla="*/ 4162044 h 7280148"/>
              <a:gd name="connsiteX11" fmla="*/ 751332 w 2499609"/>
              <a:gd name="connsiteY11" fmla="*/ 5204460 h 7280148"/>
              <a:gd name="connsiteX12" fmla="*/ 1098804 w 2499609"/>
              <a:gd name="connsiteY12" fmla="*/ 5551932 h 7280148"/>
              <a:gd name="connsiteX13" fmla="*/ 1318260 w 2499609"/>
              <a:gd name="connsiteY13" fmla="*/ 6009132 h 7280148"/>
              <a:gd name="connsiteX14" fmla="*/ 1062228 w 2499609"/>
              <a:gd name="connsiteY14" fmla="*/ 6886956 h 7280148"/>
              <a:gd name="connsiteX15" fmla="*/ 1043940 w 2499609"/>
              <a:gd name="connsiteY15" fmla="*/ 6969252 h 7280148"/>
              <a:gd name="connsiteX16" fmla="*/ 1812036 w 2499609"/>
              <a:gd name="connsiteY16" fmla="*/ 7027164 h 7280148"/>
              <a:gd name="connsiteX17" fmla="*/ 2241804 w 2499609"/>
              <a:gd name="connsiteY17" fmla="*/ 5451348 h 7280148"/>
              <a:gd name="connsiteX18" fmla="*/ 2314956 w 2499609"/>
              <a:gd name="connsiteY18" fmla="*/ 5039868 h 7280148"/>
              <a:gd name="connsiteX19" fmla="*/ 2488692 w 2499609"/>
              <a:gd name="connsiteY19" fmla="*/ 4116324 h 7280148"/>
              <a:gd name="connsiteX20" fmla="*/ 2470404 w 2499609"/>
              <a:gd name="connsiteY20" fmla="*/ 4052316 h 7280148"/>
              <a:gd name="connsiteX21" fmla="*/ 2397252 w 2499609"/>
              <a:gd name="connsiteY21" fmla="*/ 3732276 h 7280148"/>
              <a:gd name="connsiteX22" fmla="*/ 2086356 w 2499609"/>
              <a:gd name="connsiteY22" fmla="*/ 3439668 h 7280148"/>
              <a:gd name="connsiteX23" fmla="*/ 1985772 w 2499609"/>
              <a:gd name="connsiteY23" fmla="*/ 3403092 h 7280148"/>
              <a:gd name="connsiteX24" fmla="*/ 1546860 w 2499609"/>
              <a:gd name="connsiteY24" fmla="*/ 3311652 h 7280148"/>
              <a:gd name="connsiteX25" fmla="*/ 1565148 w 2499609"/>
              <a:gd name="connsiteY25" fmla="*/ 2936748 h 7280148"/>
              <a:gd name="connsiteX26" fmla="*/ 1427988 w 2499609"/>
              <a:gd name="connsiteY26" fmla="*/ 2086356 h 7280148"/>
              <a:gd name="connsiteX27" fmla="*/ 1519428 w 2499609"/>
              <a:gd name="connsiteY27" fmla="*/ 1674876 h 7280148"/>
              <a:gd name="connsiteX28" fmla="*/ 1556004 w 2499609"/>
              <a:gd name="connsiteY28" fmla="*/ 1583436 h 7280148"/>
              <a:gd name="connsiteX29" fmla="*/ 1583436 w 2499609"/>
              <a:gd name="connsiteY29" fmla="*/ 1373124 h 7280148"/>
              <a:gd name="connsiteX30" fmla="*/ 1610868 w 2499609"/>
              <a:gd name="connsiteY30" fmla="*/ 1345692 h 7280148"/>
              <a:gd name="connsiteX31" fmla="*/ 1665732 w 2499609"/>
              <a:gd name="connsiteY31" fmla="*/ 1272540 h 7280148"/>
              <a:gd name="connsiteX32" fmla="*/ 1437132 w 2499609"/>
              <a:gd name="connsiteY32" fmla="*/ 961644 h 7280148"/>
              <a:gd name="connsiteX33" fmla="*/ 1080516 w 2499609"/>
              <a:gd name="connsiteY33" fmla="*/ 632460 h 7280148"/>
              <a:gd name="connsiteX34" fmla="*/ 998220 w 2499609"/>
              <a:gd name="connsiteY34" fmla="*/ 577596 h 7280148"/>
              <a:gd name="connsiteX35" fmla="*/ 623316 w 2499609"/>
              <a:gd name="connsiteY35" fmla="*/ 175260 h 7280148"/>
              <a:gd name="connsiteX36" fmla="*/ 102108 w 2499609"/>
              <a:gd name="connsiteY36" fmla="*/ 175260 h 7280148"/>
              <a:gd name="connsiteX0" fmla="*/ 102108 w 2499609"/>
              <a:gd name="connsiteY0" fmla="*/ 175260 h 7027164"/>
              <a:gd name="connsiteX1" fmla="*/ 1235964 w 2499609"/>
              <a:gd name="connsiteY1" fmla="*/ 1226820 h 7027164"/>
              <a:gd name="connsiteX2" fmla="*/ 1272540 w 2499609"/>
              <a:gd name="connsiteY2" fmla="*/ 1245108 h 7027164"/>
              <a:gd name="connsiteX3" fmla="*/ 1281684 w 2499609"/>
              <a:gd name="connsiteY3" fmla="*/ 1610868 h 7027164"/>
              <a:gd name="connsiteX4" fmla="*/ 1272540 w 2499609"/>
              <a:gd name="connsiteY4" fmla="*/ 2004060 h 7027164"/>
              <a:gd name="connsiteX5" fmla="*/ 1382268 w 2499609"/>
              <a:gd name="connsiteY5" fmla="*/ 2314956 h 7027164"/>
              <a:gd name="connsiteX6" fmla="*/ 1345692 w 2499609"/>
              <a:gd name="connsiteY6" fmla="*/ 2479548 h 7027164"/>
              <a:gd name="connsiteX7" fmla="*/ 1437132 w 2499609"/>
              <a:gd name="connsiteY7" fmla="*/ 2973324 h 7027164"/>
              <a:gd name="connsiteX8" fmla="*/ 1418844 w 2499609"/>
              <a:gd name="connsiteY8" fmla="*/ 3229356 h 7027164"/>
              <a:gd name="connsiteX9" fmla="*/ 751332 w 2499609"/>
              <a:gd name="connsiteY9" fmla="*/ 3759708 h 7027164"/>
              <a:gd name="connsiteX10" fmla="*/ 550164 w 2499609"/>
              <a:gd name="connsiteY10" fmla="*/ 4162044 h 7027164"/>
              <a:gd name="connsiteX11" fmla="*/ 751332 w 2499609"/>
              <a:gd name="connsiteY11" fmla="*/ 5204460 h 7027164"/>
              <a:gd name="connsiteX12" fmla="*/ 1098804 w 2499609"/>
              <a:gd name="connsiteY12" fmla="*/ 5551932 h 7027164"/>
              <a:gd name="connsiteX13" fmla="*/ 1318260 w 2499609"/>
              <a:gd name="connsiteY13" fmla="*/ 6009132 h 7027164"/>
              <a:gd name="connsiteX14" fmla="*/ 1062228 w 2499609"/>
              <a:gd name="connsiteY14" fmla="*/ 6886956 h 7027164"/>
              <a:gd name="connsiteX15" fmla="*/ 1043940 w 2499609"/>
              <a:gd name="connsiteY15" fmla="*/ 6969252 h 7027164"/>
              <a:gd name="connsiteX16" fmla="*/ 1812036 w 2499609"/>
              <a:gd name="connsiteY16" fmla="*/ 7027164 h 7027164"/>
              <a:gd name="connsiteX17" fmla="*/ 2241804 w 2499609"/>
              <a:gd name="connsiteY17" fmla="*/ 5451348 h 7027164"/>
              <a:gd name="connsiteX18" fmla="*/ 2314956 w 2499609"/>
              <a:gd name="connsiteY18" fmla="*/ 5039868 h 7027164"/>
              <a:gd name="connsiteX19" fmla="*/ 2488692 w 2499609"/>
              <a:gd name="connsiteY19" fmla="*/ 4116324 h 7027164"/>
              <a:gd name="connsiteX20" fmla="*/ 2470404 w 2499609"/>
              <a:gd name="connsiteY20" fmla="*/ 4052316 h 7027164"/>
              <a:gd name="connsiteX21" fmla="*/ 2397252 w 2499609"/>
              <a:gd name="connsiteY21" fmla="*/ 3732276 h 7027164"/>
              <a:gd name="connsiteX22" fmla="*/ 2086356 w 2499609"/>
              <a:gd name="connsiteY22" fmla="*/ 3439668 h 7027164"/>
              <a:gd name="connsiteX23" fmla="*/ 1985772 w 2499609"/>
              <a:gd name="connsiteY23" fmla="*/ 3403092 h 7027164"/>
              <a:gd name="connsiteX24" fmla="*/ 1546860 w 2499609"/>
              <a:gd name="connsiteY24" fmla="*/ 3311652 h 7027164"/>
              <a:gd name="connsiteX25" fmla="*/ 1565148 w 2499609"/>
              <a:gd name="connsiteY25" fmla="*/ 2936748 h 7027164"/>
              <a:gd name="connsiteX26" fmla="*/ 1427988 w 2499609"/>
              <a:gd name="connsiteY26" fmla="*/ 2086356 h 7027164"/>
              <a:gd name="connsiteX27" fmla="*/ 1519428 w 2499609"/>
              <a:gd name="connsiteY27" fmla="*/ 1674876 h 7027164"/>
              <a:gd name="connsiteX28" fmla="*/ 1556004 w 2499609"/>
              <a:gd name="connsiteY28" fmla="*/ 1583436 h 7027164"/>
              <a:gd name="connsiteX29" fmla="*/ 1583436 w 2499609"/>
              <a:gd name="connsiteY29" fmla="*/ 1373124 h 7027164"/>
              <a:gd name="connsiteX30" fmla="*/ 1610868 w 2499609"/>
              <a:gd name="connsiteY30" fmla="*/ 1345692 h 7027164"/>
              <a:gd name="connsiteX31" fmla="*/ 1665732 w 2499609"/>
              <a:gd name="connsiteY31" fmla="*/ 1272540 h 7027164"/>
              <a:gd name="connsiteX32" fmla="*/ 1437132 w 2499609"/>
              <a:gd name="connsiteY32" fmla="*/ 961644 h 7027164"/>
              <a:gd name="connsiteX33" fmla="*/ 1080516 w 2499609"/>
              <a:gd name="connsiteY33" fmla="*/ 632460 h 7027164"/>
              <a:gd name="connsiteX34" fmla="*/ 998220 w 2499609"/>
              <a:gd name="connsiteY34" fmla="*/ 577596 h 7027164"/>
              <a:gd name="connsiteX35" fmla="*/ 623316 w 2499609"/>
              <a:gd name="connsiteY35" fmla="*/ 175260 h 7027164"/>
              <a:gd name="connsiteX36" fmla="*/ 102108 w 2499609"/>
              <a:gd name="connsiteY36" fmla="*/ 175260 h 7027164"/>
              <a:gd name="connsiteX0" fmla="*/ 102108 w 2499609"/>
              <a:gd name="connsiteY0" fmla="*/ 175260 h 7027164"/>
              <a:gd name="connsiteX1" fmla="*/ 1235964 w 2499609"/>
              <a:gd name="connsiteY1" fmla="*/ 1226820 h 7027164"/>
              <a:gd name="connsiteX2" fmla="*/ 1272540 w 2499609"/>
              <a:gd name="connsiteY2" fmla="*/ 1245108 h 7027164"/>
              <a:gd name="connsiteX3" fmla="*/ 1281684 w 2499609"/>
              <a:gd name="connsiteY3" fmla="*/ 1610868 h 7027164"/>
              <a:gd name="connsiteX4" fmla="*/ 1272540 w 2499609"/>
              <a:gd name="connsiteY4" fmla="*/ 2004060 h 7027164"/>
              <a:gd name="connsiteX5" fmla="*/ 1382268 w 2499609"/>
              <a:gd name="connsiteY5" fmla="*/ 2314956 h 7027164"/>
              <a:gd name="connsiteX6" fmla="*/ 1345692 w 2499609"/>
              <a:gd name="connsiteY6" fmla="*/ 2479548 h 7027164"/>
              <a:gd name="connsiteX7" fmla="*/ 1437132 w 2499609"/>
              <a:gd name="connsiteY7" fmla="*/ 2973324 h 7027164"/>
              <a:gd name="connsiteX8" fmla="*/ 1418844 w 2499609"/>
              <a:gd name="connsiteY8" fmla="*/ 3229356 h 7027164"/>
              <a:gd name="connsiteX9" fmla="*/ 751332 w 2499609"/>
              <a:gd name="connsiteY9" fmla="*/ 3759708 h 7027164"/>
              <a:gd name="connsiteX10" fmla="*/ 550164 w 2499609"/>
              <a:gd name="connsiteY10" fmla="*/ 4162044 h 7027164"/>
              <a:gd name="connsiteX11" fmla="*/ 751332 w 2499609"/>
              <a:gd name="connsiteY11" fmla="*/ 5204460 h 7027164"/>
              <a:gd name="connsiteX12" fmla="*/ 1098804 w 2499609"/>
              <a:gd name="connsiteY12" fmla="*/ 5551932 h 7027164"/>
              <a:gd name="connsiteX13" fmla="*/ 1318260 w 2499609"/>
              <a:gd name="connsiteY13" fmla="*/ 6009132 h 7027164"/>
              <a:gd name="connsiteX14" fmla="*/ 1062228 w 2499609"/>
              <a:gd name="connsiteY14" fmla="*/ 6886956 h 7027164"/>
              <a:gd name="connsiteX15" fmla="*/ 891540 w 2499609"/>
              <a:gd name="connsiteY15" fmla="*/ 6969252 h 7027164"/>
              <a:gd name="connsiteX16" fmla="*/ 1812036 w 2499609"/>
              <a:gd name="connsiteY16" fmla="*/ 7027164 h 7027164"/>
              <a:gd name="connsiteX17" fmla="*/ 2241804 w 2499609"/>
              <a:gd name="connsiteY17" fmla="*/ 5451348 h 7027164"/>
              <a:gd name="connsiteX18" fmla="*/ 2314956 w 2499609"/>
              <a:gd name="connsiteY18" fmla="*/ 5039868 h 7027164"/>
              <a:gd name="connsiteX19" fmla="*/ 2488692 w 2499609"/>
              <a:gd name="connsiteY19" fmla="*/ 4116324 h 7027164"/>
              <a:gd name="connsiteX20" fmla="*/ 2470404 w 2499609"/>
              <a:gd name="connsiteY20" fmla="*/ 4052316 h 7027164"/>
              <a:gd name="connsiteX21" fmla="*/ 2397252 w 2499609"/>
              <a:gd name="connsiteY21" fmla="*/ 3732276 h 7027164"/>
              <a:gd name="connsiteX22" fmla="*/ 2086356 w 2499609"/>
              <a:gd name="connsiteY22" fmla="*/ 3439668 h 7027164"/>
              <a:gd name="connsiteX23" fmla="*/ 1985772 w 2499609"/>
              <a:gd name="connsiteY23" fmla="*/ 3403092 h 7027164"/>
              <a:gd name="connsiteX24" fmla="*/ 1546860 w 2499609"/>
              <a:gd name="connsiteY24" fmla="*/ 3311652 h 7027164"/>
              <a:gd name="connsiteX25" fmla="*/ 1565148 w 2499609"/>
              <a:gd name="connsiteY25" fmla="*/ 2936748 h 7027164"/>
              <a:gd name="connsiteX26" fmla="*/ 1427988 w 2499609"/>
              <a:gd name="connsiteY26" fmla="*/ 2086356 h 7027164"/>
              <a:gd name="connsiteX27" fmla="*/ 1519428 w 2499609"/>
              <a:gd name="connsiteY27" fmla="*/ 1674876 h 7027164"/>
              <a:gd name="connsiteX28" fmla="*/ 1556004 w 2499609"/>
              <a:gd name="connsiteY28" fmla="*/ 1583436 h 7027164"/>
              <a:gd name="connsiteX29" fmla="*/ 1583436 w 2499609"/>
              <a:gd name="connsiteY29" fmla="*/ 1373124 h 7027164"/>
              <a:gd name="connsiteX30" fmla="*/ 1610868 w 2499609"/>
              <a:gd name="connsiteY30" fmla="*/ 1345692 h 7027164"/>
              <a:gd name="connsiteX31" fmla="*/ 1665732 w 2499609"/>
              <a:gd name="connsiteY31" fmla="*/ 1272540 h 7027164"/>
              <a:gd name="connsiteX32" fmla="*/ 1437132 w 2499609"/>
              <a:gd name="connsiteY32" fmla="*/ 961644 h 7027164"/>
              <a:gd name="connsiteX33" fmla="*/ 1080516 w 2499609"/>
              <a:gd name="connsiteY33" fmla="*/ 632460 h 7027164"/>
              <a:gd name="connsiteX34" fmla="*/ 998220 w 2499609"/>
              <a:gd name="connsiteY34" fmla="*/ 577596 h 7027164"/>
              <a:gd name="connsiteX35" fmla="*/ 623316 w 2499609"/>
              <a:gd name="connsiteY35" fmla="*/ 175260 h 7027164"/>
              <a:gd name="connsiteX36" fmla="*/ 102108 w 2499609"/>
              <a:gd name="connsiteY36" fmla="*/ 175260 h 7027164"/>
              <a:gd name="connsiteX0" fmla="*/ 102108 w 2499609"/>
              <a:gd name="connsiteY0" fmla="*/ 175260 h 7027164"/>
              <a:gd name="connsiteX1" fmla="*/ 1235964 w 2499609"/>
              <a:gd name="connsiteY1" fmla="*/ 1226820 h 7027164"/>
              <a:gd name="connsiteX2" fmla="*/ 1272540 w 2499609"/>
              <a:gd name="connsiteY2" fmla="*/ 1245108 h 7027164"/>
              <a:gd name="connsiteX3" fmla="*/ 1281684 w 2499609"/>
              <a:gd name="connsiteY3" fmla="*/ 1610868 h 7027164"/>
              <a:gd name="connsiteX4" fmla="*/ 1272540 w 2499609"/>
              <a:gd name="connsiteY4" fmla="*/ 2004060 h 7027164"/>
              <a:gd name="connsiteX5" fmla="*/ 1382268 w 2499609"/>
              <a:gd name="connsiteY5" fmla="*/ 2314956 h 7027164"/>
              <a:gd name="connsiteX6" fmla="*/ 1345692 w 2499609"/>
              <a:gd name="connsiteY6" fmla="*/ 2479548 h 7027164"/>
              <a:gd name="connsiteX7" fmla="*/ 1437132 w 2499609"/>
              <a:gd name="connsiteY7" fmla="*/ 2973324 h 7027164"/>
              <a:gd name="connsiteX8" fmla="*/ 1418844 w 2499609"/>
              <a:gd name="connsiteY8" fmla="*/ 3229356 h 7027164"/>
              <a:gd name="connsiteX9" fmla="*/ 751332 w 2499609"/>
              <a:gd name="connsiteY9" fmla="*/ 3759708 h 7027164"/>
              <a:gd name="connsiteX10" fmla="*/ 550164 w 2499609"/>
              <a:gd name="connsiteY10" fmla="*/ 4162044 h 7027164"/>
              <a:gd name="connsiteX11" fmla="*/ 751332 w 2499609"/>
              <a:gd name="connsiteY11" fmla="*/ 5204460 h 7027164"/>
              <a:gd name="connsiteX12" fmla="*/ 1098804 w 2499609"/>
              <a:gd name="connsiteY12" fmla="*/ 5551932 h 7027164"/>
              <a:gd name="connsiteX13" fmla="*/ 1089660 w 2499609"/>
              <a:gd name="connsiteY13" fmla="*/ 6009132 h 7027164"/>
              <a:gd name="connsiteX14" fmla="*/ 1062228 w 2499609"/>
              <a:gd name="connsiteY14" fmla="*/ 6886956 h 7027164"/>
              <a:gd name="connsiteX15" fmla="*/ 891540 w 2499609"/>
              <a:gd name="connsiteY15" fmla="*/ 6969252 h 7027164"/>
              <a:gd name="connsiteX16" fmla="*/ 1812036 w 2499609"/>
              <a:gd name="connsiteY16" fmla="*/ 7027164 h 7027164"/>
              <a:gd name="connsiteX17" fmla="*/ 2241804 w 2499609"/>
              <a:gd name="connsiteY17" fmla="*/ 5451348 h 7027164"/>
              <a:gd name="connsiteX18" fmla="*/ 2314956 w 2499609"/>
              <a:gd name="connsiteY18" fmla="*/ 5039868 h 7027164"/>
              <a:gd name="connsiteX19" fmla="*/ 2488692 w 2499609"/>
              <a:gd name="connsiteY19" fmla="*/ 4116324 h 7027164"/>
              <a:gd name="connsiteX20" fmla="*/ 2470404 w 2499609"/>
              <a:gd name="connsiteY20" fmla="*/ 4052316 h 7027164"/>
              <a:gd name="connsiteX21" fmla="*/ 2397252 w 2499609"/>
              <a:gd name="connsiteY21" fmla="*/ 3732276 h 7027164"/>
              <a:gd name="connsiteX22" fmla="*/ 2086356 w 2499609"/>
              <a:gd name="connsiteY22" fmla="*/ 3439668 h 7027164"/>
              <a:gd name="connsiteX23" fmla="*/ 1985772 w 2499609"/>
              <a:gd name="connsiteY23" fmla="*/ 3403092 h 7027164"/>
              <a:gd name="connsiteX24" fmla="*/ 1546860 w 2499609"/>
              <a:gd name="connsiteY24" fmla="*/ 3311652 h 7027164"/>
              <a:gd name="connsiteX25" fmla="*/ 1565148 w 2499609"/>
              <a:gd name="connsiteY25" fmla="*/ 2936748 h 7027164"/>
              <a:gd name="connsiteX26" fmla="*/ 1427988 w 2499609"/>
              <a:gd name="connsiteY26" fmla="*/ 2086356 h 7027164"/>
              <a:gd name="connsiteX27" fmla="*/ 1519428 w 2499609"/>
              <a:gd name="connsiteY27" fmla="*/ 1674876 h 7027164"/>
              <a:gd name="connsiteX28" fmla="*/ 1556004 w 2499609"/>
              <a:gd name="connsiteY28" fmla="*/ 1583436 h 7027164"/>
              <a:gd name="connsiteX29" fmla="*/ 1583436 w 2499609"/>
              <a:gd name="connsiteY29" fmla="*/ 1373124 h 7027164"/>
              <a:gd name="connsiteX30" fmla="*/ 1610868 w 2499609"/>
              <a:gd name="connsiteY30" fmla="*/ 1345692 h 7027164"/>
              <a:gd name="connsiteX31" fmla="*/ 1665732 w 2499609"/>
              <a:gd name="connsiteY31" fmla="*/ 1272540 h 7027164"/>
              <a:gd name="connsiteX32" fmla="*/ 1437132 w 2499609"/>
              <a:gd name="connsiteY32" fmla="*/ 961644 h 7027164"/>
              <a:gd name="connsiteX33" fmla="*/ 1080516 w 2499609"/>
              <a:gd name="connsiteY33" fmla="*/ 632460 h 7027164"/>
              <a:gd name="connsiteX34" fmla="*/ 998220 w 2499609"/>
              <a:gd name="connsiteY34" fmla="*/ 577596 h 7027164"/>
              <a:gd name="connsiteX35" fmla="*/ 623316 w 2499609"/>
              <a:gd name="connsiteY35" fmla="*/ 175260 h 7027164"/>
              <a:gd name="connsiteX36" fmla="*/ 102108 w 2499609"/>
              <a:gd name="connsiteY36" fmla="*/ 175260 h 7027164"/>
              <a:gd name="connsiteX0" fmla="*/ 102108 w 2499609"/>
              <a:gd name="connsiteY0" fmla="*/ 175260 h 7027164"/>
              <a:gd name="connsiteX1" fmla="*/ 1235964 w 2499609"/>
              <a:gd name="connsiteY1" fmla="*/ 1226820 h 7027164"/>
              <a:gd name="connsiteX2" fmla="*/ 1272540 w 2499609"/>
              <a:gd name="connsiteY2" fmla="*/ 1245108 h 7027164"/>
              <a:gd name="connsiteX3" fmla="*/ 1281684 w 2499609"/>
              <a:gd name="connsiteY3" fmla="*/ 1610868 h 7027164"/>
              <a:gd name="connsiteX4" fmla="*/ 1272540 w 2499609"/>
              <a:gd name="connsiteY4" fmla="*/ 2004060 h 7027164"/>
              <a:gd name="connsiteX5" fmla="*/ 1382268 w 2499609"/>
              <a:gd name="connsiteY5" fmla="*/ 2314956 h 7027164"/>
              <a:gd name="connsiteX6" fmla="*/ 1345692 w 2499609"/>
              <a:gd name="connsiteY6" fmla="*/ 2479548 h 7027164"/>
              <a:gd name="connsiteX7" fmla="*/ 1437132 w 2499609"/>
              <a:gd name="connsiteY7" fmla="*/ 2973324 h 7027164"/>
              <a:gd name="connsiteX8" fmla="*/ 1418844 w 2499609"/>
              <a:gd name="connsiteY8" fmla="*/ 3229356 h 7027164"/>
              <a:gd name="connsiteX9" fmla="*/ 751332 w 2499609"/>
              <a:gd name="connsiteY9" fmla="*/ 3759708 h 7027164"/>
              <a:gd name="connsiteX10" fmla="*/ 550164 w 2499609"/>
              <a:gd name="connsiteY10" fmla="*/ 4162044 h 7027164"/>
              <a:gd name="connsiteX11" fmla="*/ 751332 w 2499609"/>
              <a:gd name="connsiteY11" fmla="*/ 5204460 h 7027164"/>
              <a:gd name="connsiteX12" fmla="*/ 1098804 w 2499609"/>
              <a:gd name="connsiteY12" fmla="*/ 5551932 h 7027164"/>
              <a:gd name="connsiteX13" fmla="*/ 1089660 w 2499609"/>
              <a:gd name="connsiteY13" fmla="*/ 6009132 h 7027164"/>
              <a:gd name="connsiteX14" fmla="*/ 891540 w 2499609"/>
              <a:gd name="connsiteY14" fmla="*/ 6969252 h 7027164"/>
              <a:gd name="connsiteX15" fmla="*/ 1812036 w 2499609"/>
              <a:gd name="connsiteY15" fmla="*/ 7027164 h 7027164"/>
              <a:gd name="connsiteX16" fmla="*/ 2241804 w 2499609"/>
              <a:gd name="connsiteY16" fmla="*/ 5451348 h 7027164"/>
              <a:gd name="connsiteX17" fmla="*/ 2314956 w 2499609"/>
              <a:gd name="connsiteY17" fmla="*/ 5039868 h 7027164"/>
              <a:gd name="connsiteX18" fmla="*/ 2488692 w 2499609"/>
              <a:gd name="connsiteY18" fmla="*/ 4116324 h 7027164"/>
              <a:gd name="connsiteX19" fmla="*/ 2470404 w 2499609"/>
              <a:gd name="connsiteY19" fmla="*/ 4052316 h 7027164"/>
              <a:gd name="connsiteX20" fmla="*/ 2397252 w 2499609"/>
              <a:gd name="connsiteY20" fmla="*/ 3732276 h 7027164"/>
              <a:gd name="connsiteX21" fmla="*/ 2086356 w 2499609"/>
              <a:gd name="connsiteY21" fmla="*/ 3439668 h 7027164"/>
              <a:gd name="connsiteX22" fmla="*/ 1985772 w 2499609"/>
              <a:gd name="connsiteY22" fmla="*/ 3403092 h 7027164"/>
              <a:gd name="connsiteX23" fmla="*/ 1546860 w 2499609"/>
              <a:gd name="connsiteY23" fmla="*/ 3311652 h 7027164"/>
              <a:gd name="connsiteX24" fmla="*/ 1565148 w 2499609"/>
              <a:gd name="connsiteY24" fmla="*/ 2936748 h 7027164"/>
              <a:gd name="connsiteX25" fmla="*/ 1427988 w 2499609"/>
              <a:gd name="connsiteY25" fmla="*/ 2086356 h 7027164"/>
              <a:gd name="connsiteX26" fmla="*/ 1519428 w 2499609"/>
              <a:gd name="connsiteY26" fmla="*/ 1674876 h 7027164"/>
              <a:gd name="connsiteX27" fmla="*/ 1556004 w 2499609"/>
              <a:gd name="connsiteY27" fmla="*/ 1583436 h 7027164"/>
              <a:gd name="connsiteX28" fmla="*/ 1583436 w 2499609"/>
              <a:gd name="connsiteY28" fmla="*/ 1373124 h 7027164"/>
              <a:gd name="connsiteX29" fmla="*/ 1610868 w 2499609"/>
              <a:gd name="connsiteY29" fmla="*/ 1345692 h 7027164"/>
              <a:gd name="connsiteX30" fmla="*/ 1665732 w 2499609"/>
              <a:gd name="connsiteY30" fmla="*/ 1272540 h 7027164"/>
              <a:gd name="connsiteX31" fmla="*/ 1437132 w 2499609"/>
              <a:gd name="connsiteY31" fmla="*/ 961644 h 7027164"/>
              <a:gd name="connsiteX32" fmla="*/ 1080516 w 2499609"/>
              <a:gd name="connsiteY32" fmla="*/ 632460 h 7027164"/>
              <a:gd name="connsiteX33" fmla="*/ 998220 w 2499609"/>
              <a:gd name="connsiteY33" fmla="*/ 577596 h 7027164"/>
              <a:gd name="connsiteX34" fmla="*/ 623316 w 2499609"/>
              <a:gd name="connsiteY34" fmla="*/ 175260 h 7027164"/>
              <a:gd name="connsiteX35" fmla="*/ 102108 w 2499609"/>
              <a:gd name="connsiteY35" fmla="*/ 175260 h 702716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9224 w 2397501"/>
              <a:gd name="connsiteY9" fmla="*/ 3584448 h 6851904"/>
              <a:gd name="connsiteX10" fmla="*/ 448056 w 2397501"/>
              <a:gd name="connsiteY10" fmla="*/ 3986784 h 6851904"/>
              <a:gd name="connsiteX11" fmla="*/ 649224 w 2397501"/>
              <a:gd name="connsiteY11" fmla="*/ 5029200 h 6851904"/>
              <a:gd name="connsiteX12" fmla="*/ 996696 w 2397501"/>
              <a:gd name="connsiteY12" fmla="*/ 5376672 h 6851904"/>
              <a:gd name="connsiteX13" fmla="*/ 987552 w 2397501"/>
              <a:gd name="connsiteY13" fmla="*/ 5833872 h 6851904"/>
              <a:gd name="connsiteX14" fmla="*/ 789432 w 2397501"/>
              <a:gd name="connsiteY14" fmla="*/ 6793992 h 6851904"/>
              <a:gd name="connsiteX15" fmla="*/ 1709928 w 2397501"/>
              <a:gd name="connsiteY15" fmla="*/ 6851904 h 6851904"/>
              <a:gd name="connsiteX16" fmla="*/ 2139696 w 2397501"/>
              <a:gd name="connsiteY16" fmla="*/ 5276088 h 6851904"/>
              <a:gd name="connsiteX17" fmla="*/ 2212848 w 2397501"/>
              <a:gd name="connsiteY17" fmla="*/ 4864608 h 6851904"/>
              <a:gd name="connsiteX18" fmla="*/ 2386584 w 2397501"/>
              <a:gd name="connsiteY18" fmla="*/ 3941064 h 6851904"/>
              <a:gd name="connsiteX19" fmla="*/ 2368296 w 2397501"/>
              <a:gd name="connsiteY19" fmla="*/ 3877056 h 6851904"/>
              <a:gd name="connsiteX20" fmla="*/ 2295144 w 2397501"/>
              <a:gd name="connsiteY20" fmla="*/ 3557016 h 6851904"/>
              <a:gd name="connsiteX21" fmla="*/ 1984248 w 2397501"/>
              <a:gd name="connsiteY21" fmla="*/ 3264408 h 6851904"/>
              <a:gd name="connsiteX22" fmla="*/ 1883664 w 2397501"/>
              <a:gd name="connsiteY22" fmla="*/ 3227832 h 6851904"/>
              <a:gd name="connsiteX23" fmla="*/ 1444752 w 2397501"/>
              <a:gd name="connsiteY23" fmla="*/ 3136392 h 6851904"/>
              <a:gd name="connsiteX24" fmla="*/ 1463040 w 2397501"/>
              <a:gd name="connsiteY24" fmla="*/ 2761488 h 6851904"/>
              <a:gd name="connsiteX25" fmla="*/ 1325880 w 2397501"/>
              <a:gd name="connsiteY25" fmla="*/ 1911096 h 6851904"/>
              <a:gd name="connsiteX26" fmla="*/ 1417320 w 2397501"/>
              <a:gd name="connsiteY26" fmla="*/ 1499616 h 6851904"/>
              <a:gd name="connsiteX27" fmla="*/ 1453896 w 2397501"/>
              <a:gd name="connsiteY27" fmla="*/ 1408176 h 6851904"/>
              <a:gd name="connsiteX28" fmla="*/ 1481328 w 2397501"/>
              <a:gd name="connsiteY28" fmla="*/ 1197864 h 6851904"/>
              <a:gd name="connsiteX29" fmla="*/ 1508760 w 2397501"/>
              <a:gd name="connsiteY29" fmla="*/ 1170432 h 6851904"/>
              <a:gd name="connsiteX30" fmla="*/ 1563624 w 2397501"/>
              <a:gd name="connsiteY30" fmla="*/ 1097280 h 6851904"/>
              <a:gd name="connsiteX31" fmla="*/ 1335024 w 2397501"/>
              <a:gd name="connsiteY31" fmla="*/ 786384 h 6851904"/>
              <a:gd name="connsiteX32" fmla="*/ 978408 w 2397501"/>
              <a:gd name="connsiteY32" fmla="*/ 457200 h 6851904"/>
              <a:gd name="connsiteX33" fmla="*/ 896112 w 2397501"/>
              <a:gd name="connsiteY33" fmla="*/ 402336 h 6851904"/>
              <a:gd name="connsiteX34" fmla="*/ 521208 w 2397501"/>
              <a:gd name="connsiteY34" fmla="*/ 0 h 6851904"/>
              <a:gd name="connsiteX35" fmla="*/ 0 w 2397501"/>
              <a:gd name="connsiteY35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9224 w 2397501"/>
              <a:gd name="connsiteY9" fmla="*/ 3584448 h 6851904"/>
              <a:gd name="connsiteX10" fmla="*/ 448056 w 2397501"/>
              <a:gd name="connsiteY10" fmla="*/ 3986784 h 6851904"/>
              <a:gd name="connsiteX11" fmla="*/ 554736 w 2397501"/>
              <a:gd name="connsiteY11" fmla="*/ 4233671 h 6851904"/>
              <a:gd name="connsiteX12" fmla="*/ 649224 w 2397501"/>
              <a:gd name="connsiteY12" fmla="*/ 5029200 h 6851904"/>
              <a:gd name="connsiteX13" fmla="*/ 996696 w 2397501"/>
              <a:gd name="connsiteY13" fmla="*/ 5376672 h 6851904"/>
              <a:gd name="connsiteX14" fmla="*/ 987552 w 2397501"/>
              <a:gd name="connsiteY14" fmla="*/ 5833872 h 6851904"/>
              <a:gd name="connsiteX15" fmla="*/ 789432 w 2397501"/>
              <a:gd name="connsiteY15" fmla="*/ 6793992 h 6851904"/>
              <a:gd name="connsiteX16" fmla="*/ 1709928 w 2397501"/>
              <a:gd name="connsiteY16" fmla="*/ 6851904 h 6851904"/>
              <a:gd name="connsiteX17" fmla="*/ 2139696 w 2397501"/>
              <a:gd name="connsiteY17" fmla="*/ 5276088 h 6851904"/>
              <a:gd name="connsiteX18" fmla="*/ 2212848 w 2397501"/>
              <a:gd name="connsiteY18" fmla="*/ 4864608 h 6851904"/>
              <a:gd name="connsiteX19" fmla="*/ 2386584 w 2397501"/>
              <a:gd name="connsiteY19" fmla="*/ 3941064 h 6851904"/>
              <a:gd name="connsiteX20" fmla="*/ 2368296 w 2397501"/>
              <a:gd name="connsiteY20" fmla="*/ 3877056 h 6851904"/>
              <a:gd name="connsiteX21" fmla="*/ 2295144 w 2397501"/>
              <a:gd name="connsiteY21" fmla="*/ 3557016 h 6851904"/>
              <a:gd name="connsiteX22" fmla="*/ 1984248 w 2397501"/>
              <a:gd name="connsiteY22" fmla="*/ 3264408 h 6851904"/>
              <a:gd name="connsiteX23" fmla="*/ 1883664 w 2397501"/>
              <a:gd name="connsiteY23" fmla="*/ 3227832 h 6851904"/>
              <a:gd name="connsiteX24" fmla="*/ 1444752 w 2397501"/>
              <a:gd name="connsiteY24" fmla="*/ 3136392 h 6851904"/>
              <a:gd name="connsiteX25" fmla="*/ 1463040 w 2397501"/>
              <a:gd name="connsiteY25" fmla="*/ 2761488 h 6851904"/>
              <a:gd name="connsiteX26" fmla="*/ 1325880 w 2397501"/>
              <a:gd name="connsiteY26" fmla="*/ 1911096 h 6851904"/>
              <a:gd name="connsiteX27" fmla="*/ 1417320 w 2397501"/>
              <a:gd name="connsiteY27" fmla="*/ 1499616 h 6851904"/>
              <a:gd name="connsiteX28" fmla="*/ 1453896 w 2397501"/>
              <a:gd name="connsiteY28" fmla="*/ 1408176 h 6851904"/>
              <a:gd name="connsiteX29" fmla="*/ 1481328 w 2397501"/>
              <a:gd name="connsiteY29" fmla="*/ 1197864 h 6851904"/>
              <a:gd name="connsiteX30" fmla="*/ 1508760 w 2397501"/>
              <a:gd name="connsiteY30" fmla="*/ 1170432 h 6851904"/>
              <a:gd name="connsiteX31" fmla="*/ 1563624 w 2397501"/>
              <a:gd name="connsiteY31" fmla="*/ 1097280 h 6851904"/>
              <a:gd name="connsiteX32" fmla="*/ 1335024 w 2397501"/>
              <a:gd name="connsiteY32" fmla="*/ 786384 h 6851904"/>
              <a:gd name="connsiteX33" fmla="*/ 978408 w 2397501"/>
              <a:gd name="connsiteY33" fmla="*/ 457200 h 6851904"/>
              <a:gd name="connsiteX34" fmla="*/ 896112 w 2397501"/>
              <a:gd name="connsiteY34" fmla="*/ 402336 h 6851904"/>
              <a:gd name="connsiteX35" fmla="*/ 521208 w 2397501"/>
              <a:gd name="connsiteY35" fmla="*/ 0 h 6851904"/>
              <a:gd name="connsiteX36" fmla="*/ 0 w 2397501"/>
              <a:gd name="connsiteY36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9224 w 2397501"/>
              <a:gd name="connsiteY9" fmla="*/ 3584448 h 6851904"/>
              <a:gd name="connsiteX10" fmla="*/ 448056 w 2397501"/>
              <a:gd name="connsiteY10" fmla="*/ 39867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987552 w 2397501"/>
              <a:gd name="connsiteY15" fmla="*/ 5833872 h 6851904"/>
              <a:gd name="connsiteX16" fmla="*/ 789432 w 2397501"/>
              <a:gd name="connsiteY16" fmla="*/ 6793992 h 6851904"/>
              <a:gd name="connsiteX17" fmla="*/ 1709928 w 2397501"/>
              <a:gd name="connsiteY17" fmla="*/ 6851904 h 6851904"/>
              <a:gd name="connsiteX18" fmla="*/ 2139696 w 2397501"/>
              <a:gd name="connsiteY18" fmla="*/ 5276088 h 6851904"/>
              <a:gd name="connsiteX19" fmla="*/ 2212848 w 2397501"/>
              <a:gd name="connsiteY19" fmla="*/ 4864608 h 6851904"/>
              <a:gd name="connsiteX20" fmla="*/ 2386584 w 2397501"/>
              <a:gd name="connsiteY20" fmla="*/ 3941064 h 6851904"/>
              <a:gd name="connsiteX21" fmla="*/ 2368296 w 2397501"/>
              <a:gd name="connsiteY21" fmla="*/ 3877056 h 6851904"/>
              <a:gd name="connsiteX22" fmla="*/ 2295144 w 2397501"/>
              <a:gd name="connsiteY22" fmla="*/ 3557016 h 6851904"/>
              <a:gd name="connsiteX23" fmla="*/ 1984248 w 2397501"/>
              <a:gd name="connsiteY23" fmla="*/ 3264408 h 6851904"/>
              <a:gd name="connsiteX24" fmla="*/ 1883664 w 2397501"/>
              <a:gd name="connsiteY24" fmla="*/ 3227832 h 6851904"/>
              <a:gd name="connsiteX25" fmla="*/ 1444752 w 2397501"/>
              <a:gd name="connsiteY25" fmla="*/ 3136392 h 6851904"/>
              <a:gd name="connsiteX26" fmla="*/ 1463040 w 2397501"/>
              <a:gd name="connsiteY26" fmla="*/ 2761488 h 6851904"/>
              <a:gd name="connsiteX27" fmla="*/ 1325880 w 2397501"/>
              <a:gd name="connsiteY27" fmla="*/ 1911096 h 6851904"/>
              <a:gd name="connsiteX28" fmla="*/ 1417320 w 2397501"/>
              <a:gd name="connsiteY28" fmla="*/ 1499616 h 6851904"/>
              <a:gd name="connsiteX29" fmla="*/ 1453896 w 2397501"/>
              <a:gd name="connsiteY29" fmla="*/ 1408176 h 6851904"/>
              <a:gd name="connsiteX30" fmla="*/ 1481328 w 2397501"/>
              <a:gd name="connsiteY30" fmla="*/ 1197864 h 6851904"/>
              <a:gd name="connsiteX31" fmla="*/ 1508760 w 2397501"/>
              <a:gd name="connsiteY31" fmla="*/ 1170432 h 6851904"/>
              <a:gd name="connsiteX32" fmla="*/ 1563624 w 2397501"/>
              <a:gd name="connsiteY32" fmla="*/ 1097280 h 6851904"/>
              <a:gd name="connsiteX33" fmla="*/ 1335024 w 2397501"/>
              <a:gd name="connsiteY33" fmla="*/ 786384 h 6851904"/>
              <a:gd name="connsiteX34" fmla="*/ 978408 w 2397501"/>
              <a:gd name="connsiteY34" fmla="*/ 457200 h 6851904"/>
              <a:gd name="connsiteX35" fmla="*/ 896112 w 2397501"/>
              <a:gd name="connsiteY35" fmla="*/ 402336 h 6851904"/>
              <a:gd name="connsiteX36" fmla="*/ 521208 w 2397501"/>
              <a:gd name="connsiteY36" fmla="*/ 0 h 6851904"/>
              <a:gd name="connsiteX37" fmla="*/ 0 w 2397501"/>
              <a:gd name="connsiteY37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9224 w 2397501"/>
              <a:gd name="connsiteY9" fmla="*/ 3584448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987552 w 2397501"/>
              <a:gd name="connsiteY15" fmla="*/ 5833872 h 6851904"/>
              <a:gd name="connsiteX16" fmla="*/ 789432 w 2397501"/>
              <a:gd name="connsiteY16" fmla="*/ 6793992 h 6851904"/>
              <a:gd name="connsiteX17" fmla="*/ 1709928 w 2397501"/>
              <a:gd name="connsiteY17" fmla="*/ 6851904 h 6851904"/>
              <a:gd name="connsiteX18" fmla="*/ 2139696 w 2397501"/>
              <a:gd name="connsiteY18" fmla="*/ 5276088 h 6851904"/>
              <a:gd name="connsiteX19" fmla="*/ 2212848 w 2397501"/>
              <a:gd name="connsiteY19" fmla="*/ 4864608 h 6851904"/>
              <a:gd name="connsiteX20" fmla="*/ 2386584 w 2397501"/>
              <a:gd name="connsiteY20" fmla="*/ 3941064 h 6851904"/>
              <a:gd name="connsiteX21" fmla="*/ 2368296 w 2397501"/>
              <a:gd name="connsiteY21" fmla="*/ 3877056 h 6851904"/>
              <a:gd name="connsiteX22" fmla="*/ 2295144 w 2397501"/>
              <a:gd name="connsiteY22" fmla="*/ 3557016 h 6851904"/>
              <a:gd name="connsiteX23" fmla="*/ 1984248 w 2397501"/>
              <a:gd name="connsiteY23" fmla="*/ 3264408 h 6851904"/>
              <a:gd name="connsiteX24" fmla="*/ 1883664 w 2397501"/>
              <a:gd name="connsiteY24" fmla="*/ 3227832 h 6851904"/>
              <a:gd name="connsiteX25" fmla="*/ 1444752 w 2397501"/>
              <a:gd name="connsiteY25" fmla="*/ 3136392 h 6851904"/>
              <a:gd name="connsiteX26" fmla="*/ 1463040 w 2397501"/>
              <a:gd name="connsiteY26" fmla="*/ 2761488 h 6851904"/>
              <a:gd name="connsiteX27" fmla="*/ 1325880 w 2397501"/>
              <a:gd name="connsiteY27" fmla="*/ 1911096 h 6851904"/>
              <a:gd name="connsiteX28" fmla="*/ 1417320 w 2397501"/>
              <a:gd name="connsiteY28" fmla="*/ 1499616 h 6851904"/>
              <a:gd name="connsiteX29" fmla="*/ 1453896 w 2397501"/>
              <a:gd name="connsiteY29" fmla="*/ 1408176 h 6851904"/>
              <a:gd name="connsiteX30" fmla="*/ 1481328 w 2397501"/>
              <a:gd name="connsiteY30" fmla="*/ 1197864 h 6851904"/>
              <a:gd name="connsiteX31" fmla="*/ 1508760 w 2397501"/>
              <a:gd name="connsiteY31" fmla="*/ 1170432 h 6851904"/>
              <a:gd name="connsiteX32" fmla="*/ 1563624 w 2397501"/>
              <a:gd name="connsiteY32" fmla="*/ 1097280 h 6851904"/>
              <a:gd name="connsiteX33" fmla="*/ 1335024 w 2397501"/>
              <a:gd name="connsiteY33" fmla="*/ 786384 h 6851904"/>
              <a:gd name="connsiteX34" fmla="*/ 978408 w 2397501"/>
              <a:gd name="connsiteY34" fmla="*/ 457200 h 6851904"/>
              <a:gd name="connsiteX35" fmla="*/ 896112 w 2397501"/>
              <a:gd name="connsiteY35" fmla="*/ 402336 h 6851904"/>
              <a:gd name="connsiteX36" fmla="*/ 521208 w 2397501"/>
              <a:gd name="connsiteY36" fmla="*/ 0 h 6851904"/>
              <a:gd name="connsiteX37" fmla="*/ 0 w 2397501"/>
              <a:gd name="connsiteY37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00456 w 2397501"/>
              <a:gd name="connsiteY9" fmla="*/ 3834384 h 6851904"/>
              <a:gd name="connsiteX10" fmla="*/ 554736 w 2397501"/>
              <a:gd name="connsiteY10" fmla="*/ 4233671 h 6851904"/>
              <a:gd name="connsiteX11" fmla="*/ 338328 w 2397501"/>
              <a:gd name="connsiteY11" fmla="*/ 4727447 h 6851904"/>
              <a:gd name="connsiteX12" fmla="*/ 649224 w 2397501"/>
              <a:gd name="connsiteY12" fmla="*/ 5029200 h 6851904"/>
              <a:gd name="connsiteX13" fmla="*/ 996696 w 2397501"/>
              <a:gd name="connsiteY13" fmla="*/ 5376672 h 6851904"/>
              <a:gd name="connsiteX14" fmla="*/ 987552 w 2397501"/>
              <a:gd name="connsiteY14" fmla="*/ 5833872 h 6851904"/>
              <a:gd name="connsiteX15" fmla="*/ 789432 w 2397501"/>
              <a:gd name="connsiteY15" fmla="*/ 6793992 h 6851904"/>
              <a:gd name="connsiteX16" fmla="*/ 1709928 w 2397501"/>
              <a:gd name="connsiteY16" fmla="*/ 6851904 h 6851904"/>
              <a:gd name="connsiteX17" fmla="*/ 2139696 w 2397501"/>
              <a:gd name="connsiteY17" fmla="*/ 5276088 h 6851904"/>
              <a:gd name="connsiteX18" fmla="*/ 2212848 w 2397501"/>
              <a:gd name="connsiteY18" fmla="*/ 4864608 h 6851904"/>
              <a:gd name="connsiteX19" fmla="*/ 2386584 w 2397501"/>
              <a:gd name="connsiteY19" fmla="*/ 3941064 h 6851904"/>
              <a:gd name="connsiteX20" fmla="*/ 2368296 w 2397501"/>
              <a:gd name="connsiteY20" fmla="*/ 3877056 h 6851904"/>
              <a:gd name="connsiteX21" fmla="*/ 2295144 w 2397501"/>
              <a:gd name="connsiteY21" fmla="*/ 3557016 h 6851904"/>
              <a:gd name="connsiteX22" fmla="*/ 1984248 w 2397501"/>
              <a:gd name="connsiteY22" fmla="*/ 3264408 h 6851904"/>
              <a:gd name="connsiteX23" fmla="*/ 1883664 w 2397501"/>
              <a:gd name="connsiteY23" fmla="*/ 3227832 h 6851904"/>
              <a:gd name="connsiteX24" fmla="*/ 1444752 w 2397501"/>
              <a:gd name="connsiteY24" fmla="*/ 3136392 h 6851904"/>
              <a:gd name="connsiteX25" fmla="*/ 1463040 w 2397501"/>
              <a:gd name="connsiteY25" fmla="*/ 2761488 h 6851904"/>
              <a:gd name="connsiteX26" fmla="*/ 1325880 w 2397501"/>
              <a:gd name="connsiteY26" fmla="*/ 1911096 h 6851904"/>
              <a:gd name="connsiteX27" fmla="*/ 1417320 w 2397501"/>
              <a:gd name="connsiteY27" fmla="*/ 1499616 h 6851904"/>
              <a:gd name="connsiteX28" fmla="*/ 1453896 w 2397501"/>
              <a:gd name="connsiteY28" fmla="*/ 1408176 h 6851904"/>
              <a:gd name="connsiteX29" fmla="*/ 1481328 w 2397501"/>
              <a:gd name="connsiteY29" fmla="*/ 1197864 h 6851904"/>
              <a:gd name="connsiteX30" fmla="*/ 1508760 w 2397501"/>
              <a:gd name="connsiteY30" fmla="*/ 1170432 h 6851904"/>
              <a:gd name="connsiteX31" fmla="*/ 1563624 w 2397501"/>
              <a:gd name="connsiteY31" fmla="*/ 1097280 h 6851904"/>
              <a:gd name="connsiteX32" fmla="*/ 1335024 w 2397501"/>
              <a:gd name="connsiteY32" fmla="*/ 786384 h 6851904"/>
              <a:gd name="connsiteX33" fmla="*/ 978408 w 2397501"/>
              <a:gd name="connsiteY33" fmla="*/ 457200 h 6851904"/>
              <a:gd name="connsiteX34" fmla="*/ 896112 w 2397501"/>
              <a:gd name="connsiteY34" fmla="*/ 402336 h 6851904"/>
              <a:gd name="connsiteX35" fmla="*/ 521208 w 2397501"/>
              <a:gd name="connsiteY35" fmla="*/ 0 h 6851904"/>
              <a:gd name="connsiteX36" fmla="*/ 0 w 2397501"/>
              <a:gd name="connsiteY36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987552 w 2397501"/>
              <a:gd name="connsiteY15" fmla="*/ 5833872 h 6851904"/>
              <a:gd name="connsiteX16" fmla="*/ 789432 w 2397501"/>
              <a:gd name="connsiteY16" fmla="*/ 6793992 h 6851904"/>
              <a:gd name="connsiteX17" fmla="*/ 1709928 w 2397501"/>
              <a:gd name="connsiteY17" fmla="*/ 6851904 h 6851904"/>
              <a:gd name="connsiteX18" fmla="*/ 2139696 w 2397501"/>
              <a:gd name="connsiteY18" fmla="*/ 5276088 h 6851904"/>
              <a:gd name="connsiteX19" fmla="*/ 2212848 w 2397501"/>
              <a:gd name="connsiteY19" fmla="*/ 4864608 h 6851904"/>
              <a:gd name="connsiteX20" fmla="*/ 2386584 w 2397501"/>
              <a:gd name="connsiteY20" fmla="*/ 3941064 h 6851904"/>
              <a:gd name="connsiteX21" fmla="*/ 2368296 w 2397501"/>
              <a:gd name="connsiteY21" fmla="*/ 3877056 h 6851904"/>
              <a:gd name="connsiteX22" fmla="*/ 2295144 w 2397501"/>
              <a:gd name="connsiteY22" fmla="*/ 3557016 h 6851904"/>
              <a:gd name="connsiteX23" fmla="*/ 1984248 w 2397501"/>
              <a:gd name="connsiteY23" fmla="*/ 3264408 h 6851904"/>
              <a:gd name="connsiteX24" fmla="*/ 1883664 w 2397501"/>
              <a:gd name="connsiteY24" fmla="*/ 3227832 h 6851904"/>
              <a:gd name="connsiteX25" fmla="*/ 1444752 w 2397501"/>
              <a:gd name="connsiteY25" fmla="*/ 3136392 h 6851904"/>
              <a:gd name="connsiteX26" fmla="*/ 1463040 w 2397501"/>
              <a:gd name="connsiteY26" fmla="*/ 2761488 h 6851904"/>
              <a:gd name="connsiteX27" fmla="*/ 1325880 w 2397501"/>
              <a:gd name="connsiteY27" fmla="*/ 1911096 h 6851904"/>
              <a:gd name="connsiteX28" fmla="*/ 1417320 w 2397501"/>
              <a:gd name="connsiteY28" fmla="*/ 1499616 h 6851904"/>
              <a:gd name="connsiteX29" fmla="*/ 1453896 w 2397501"/>
              <a:gd name="connsiteY29" fmla="*/ 1408176 h 6851904"/>
              <a:gd name="connsiteX30" fmla="*/ 1481328 w 2397501"/>
              <a:gd name="connsiteY30" fmla="*/ 1197864 h 6851904"/>
              <a:gd name="connsiteX31" fmla="*/ 1508760 w 2397501"/>
              <a:gd name="connsiteY31" fmla="*/ 1170432 h 6851904"/>
              <a:gd name="connsiteX32" fmla="*/ 1563624 w 2397501"/>
              <a:gd name="connsiteY32" fmla="*/ 1097280 h 6851904"/>
              <a:gd name="connsiteX33" fmla="*/ 1335024 w 2397501"/>
              <a:gd name="connsiteY33" fmla="*/ 786384 h 6851904"/>
              <a:gd name="connsiteX34" fmla="*/ 978408 w 2397501"/>
              <a:gd name="connsiteY34" fmla="*/ 457200 h 6851904"/>
              <a:gd name="connsiteX35" fmla="*/ 896112 w 2397501"/>
              <a:gd name="connsiteY35" fmla="*/ 402336 h 6851904"/>
              <a:gd name="connsiteX36" fmla="*/ 521208 w 2397501"/>
              <a:gd name="connsiteY36" fmla="*/ 0 h 6851904"/>
              <a:gd name="connsiteX37" fmla="*/ 0 w 2397501"/>
              <a:gd name="connsiteY37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987552 w 2397501"/>
              <a:gd name="connsiteY15" fmla="*/ 5833872 h 6851904"/>
              <a:gd name="connsiteX16" fmla="*/ 789432 w 2397501"/>
              <a:gd name="connsiteY16" fmla="*/ 6793992 h 6851904"/>
              <a:gd name="connsiteX17" fmla="*/ 1709928 w 2397501"/>
              <a:gd name="connsiteY17" fmla="*/ 6851904 h 6851904"/>
              <a:gd name="connsiteX18" fmla="*/ 2139696 w 2397501"/>
              <a:gd name="connsiteY18" fmla="*/ 5276088 h 6851904"/>
              <a:gd name="connsiteX19" fmla="*/ 2212848 w 2397501"/>
              <a:gd name="connsiteY19" fmla="*/ 4864608 h 6851904"/>
              <a:gd name="connsiteX20" fmla="*/ 2386584 w 2397501"/>
              <a:gd name="connsiteY20" fmla="*/ 3941064 h 6851904"/>
              <a:gd name="connsiteX21" fmla="*/ 2368296 w 2397501"/>
              <a:gd name="connsiteY21" fmla="*/ 3877056 h 6851904"/>
              <a:gd name="connsiteX22" fmla="*/ 2295144 w 2397501"/>
              <a:gd name="connsiteY22" fmla="*/ 3557016 h 6851904"/>
              <a:gd name="connsiteX23" fmla="*/ 1984248 w 2397501"/>
              <a:gd name="connsiteY23" fmla="*/ 3264408 h 6851904"/>
              <a:gd name="connsiteX24" fmla="*/ 1883664 w 2397501"/>
              <a:gd name="connsiteY24" fmla="*/ 3227832 h 6851904"/>
              <a:gd name="connsiteX25" fmla="*/ 1444752 w 2397501"/>
              <a:gd name="connsiteY25" fmla="*/ 3136392 h 6851904"/>
              <a:gd name="connsiteX26" fmla="*/ 1463040 w 2397501"/>
              <a:gd name="connsiteY26" fmla="*/ 2761488 h 6851904"/>
              <a:gd name="connsiteX27" fmla="*/ 1325880 w 2397501"/>
              <a:gd name="connsiteY27" fmla="*/ 1911096 h 6851904"/>
              <a:gd name="connsiteX28" fmla="*/ 1417320 w 2397501"/>
              <a:gd name="connsiteY28" fmla="*/ 1499616 h 6851904"/>
              <a:gd name="connsiteX29" fmla="*/ 1453896 w 2397501"/>
              <a:gd name="connsiteY29" fmla="*/ 1408176 h 6851904"/>
              <a:gd name="connsiteX30" fmla="*/ 1481328 w 2397501"/>
              <a:gd name="connsiteY30" fmla="*/ 1197864 h 6851904"/>
              <a:gd name="connsiteX31" fmla="*/ 1508760 w 2397501"/>
              <a:gd name="connsiteY31" fmla="*/ 1170432 h 6851904"/>
              <a:gd name="connsiteX32" fmla="*/ 1563624 w 2397501"/>
              <a:gd name="connsiteY32" fmla="*/ 1097280 h 6851904"/>
              <a:gd name="connsiteX33" fmla="*/ 1335024 w 2397501"/>
              <a:gd name="connsiteY33" fmla="*/ 786384 h 6851904"/>
              <a:gd name="connsiteX34" fmla="*/ 978408 w 2397501"/>
              <a:gd name="connsiteY34" fmla="*/ 457200 h 6851904"/>
              <a:gd name="connsiteX35" fmla="*/ 896112 w 2397501"/>
              <a:gd name="connsiteY35" fmla="*/ 402336 h 6851904"/>
              <a:gd name="connsiteX36" fmla="*/ 521208 w 2397501"/>
              <a:gd name="connsiteY36" fmla="*/ 0 h 6851904"/>
              <a:gd name="connsiteX37" fmla="*/ 0 w 2397501"/>
              <a:gd name="connsiteY37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1368552 w 2397501"/>
              <a:gd name="connsiteY15" fmla="*/ 5833872 h 6851904"/>
              <a:gd name="connsiteX16" fmla="*/ 789432 w 2397501"/>
              <a:gd name="connsiteY16" fmla="*/ 6793992 h 6851904"/>
              <a:gd name="connsiteX17" fmla="*/ 1709928 w 2397501"/>
              <a:gd name="connsiteY17" fmla="*/ 6851904 h 6851904"/>
              <a:gd name="connsiteX18" fmla="*/ 2139696 w 2397501"/>
              <a:gd name="connsiteY18" fmla="*/ 5276088 h 6851904"/>
              <a:gd name="connsiteX19" fmla="*/ 2212848 w 2397501"/>
              <a:gd name="connsiteY19" fmla="*/ 4864608 h 6851904"/>
              <a:gd name="connsiteX20" fmla="*/ 2386584 w 2397501"/>
              <a:gd name="connsiteY20" fmla="*/ 3941064 h 6851904"/>
              <a:gd name="connsiteX21" fmla="*/ 2368296 w 2397501"/>
              <a:gd name="connsiteY21" fmla="*/ 3877056 h 6851904"/>
              <a:gd name="connsiteX22" fmla="*/ 2295144 w 2397501"/>
              <a:gd name="connsiteY22" fmla="*/ 3557016 h 6851904"/>
              <a:gd name="connsiteX23" fmla="*/ 1984248 w 2397501"/>
              <a:gd name="connsiteY23" fmla="*/ 3264408 h 6851904"/>
              <a:gd name="connsiteX24" fmla="*/ 1883664 w 2397501"/>
              <a:gd name="connsiteY24" fmla="*/ 3227832 h 6851904"/>
              <a:gd name="connsiteX25" fmla="*/ 1444752 w 2397501"/>
              <a:gd name="connsiteY25" fmla="*/ 3136392 h 6851904"/>
              <a:gd name="connsiteX26" fmla="*/ 1463040 w 2397501"/>
              <a:gd name="connsiteY26" fmla="*/ 2761488 h 6851904"/>
              <a:gd name="connsiteX27" fmla="*/ 1325880 w 2397501"/>
              <a:gd name="connsiteY27" fmla="*/ 1911096 h 6851904"/>
              <a:gd name="connsiteX28" fmla="*/ 1417320 w 2397501"/>
              <a:gd name="connsiteY28" fmla="*/ 1499616 h 6851904"/>
              <a:gd name="connsiteX29" fmla="*/ 1453896 w 2397501"/>
              <a:gd name="connsiteY29" fmla="*/ 1408176 h 6851904"/>
              <a:gd name="connsiteX30" fmla="*/ 1481328 w 2397501"/>
              <a:gd name="connsiteY30" fmla="*/ 1197864 h 6851904"/>
              <a:gd name="connsiteX31" fmla="*/ 1508760 w 2397501"/>
              <a:gd name="connsiteY31" fmla="*/ 1170432 h 6851904"/>
              <a:gd name="connsiteX32" fmla="*/ 1563624 w 2397501"/>
              <a:gd name="connsiteY32" fmla="*/ 1097280 h 6851904"/>
              <a:gd name="connsiteX33" fmla="*/ 1335024 w 2397501"/>
              <a:gd name="connsiteY33" fmla="*/ 786384 h 6851904"/>
              <a:gd name="connsiteX34" fmla="*/ 978408 w 2397501"/>
              <a:gd name="connsiteY34" fmla="*/ 457200 h 6851904"/>
              <a:gd name="connsiteX35" fmla="*/ 896112 w 2397501"/>
              <a:gd name="connsiteY35" fmla="*/ 402336 h 6851904"/>
              <a:gd name="connsiteX36" fmla="*/ 521208 w 2397501"/>
              <a:gd name="connsiteY36" fmla="*/ 0 h 6851904"/>
              <a:gd name="connsiteX37" fmla="*/ 0 w 2397501"/>
              <a:gd name="connsiteY37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1368552 w 2397501"/>
              <a:gd name="connsiteY15" fmla="*/ 5833872 h 6851904"/>
              <a:gd name="connsiteX16" fmla="*/ 1301496 w 2397501"/>
              <a:gd name="connsiteY16" fmla="*/ 6345935 h 6851904"/>
              <a:gd name="connsiteX17" fmla="*/ 789432 w 2397501"/>
              <a:gd name="connsiteY17" fmla="*/ 6793992 h 6851904"/>
              <a:gd name="connsiteX18" fmla="*/ 1709928 w 2397501"/>
              <a:gd name="connsiteY18" fmla="*/ 6851904 h 6851904"/>
              <a:gd name="connsiteX19" fmla="*/ 2139696 w 2397501"/>
              <a:gd name="connsiteY19" fmla="*/ 5276088 h 6851904"/>
              <a:gd name="connsiteX20" fmla="*/ 2212848 w 2397501"/>
              <a:gd name="connsiteY20" fmla="*/ 4864608 h 6851904"/>
              <a:gd name="connsiteX21" fmla="*/ 2386584 w 2397501"/>
              <a:gd name="connsiteY21" fmla="*/ 3941064 h 6851904"/>
              <a:gd name="connsiteX22" fmla="*/ 2368296 w 2397501"/>
              <a:gd name="connsiteY22" fmla="*/ 3877056 h 6851904"/>
              <a:gd name="connsiteX23" fmla="*/ 2295144 w 2397501"/>
              <a:gd name="connsiteY23" fmla="*/ 3557016 h 6851904"/>
              <a:gd name="connsiteX24" fmla="*/ 1984248 w 2397501"/>
              <a:gd name="connsiteY24" fmla="*/ 3264408 h 6851904"/>
              <a:gd name="connsiteX25" fmla="*/ 1883664 w 2397501"/>
              <a:gd name="connsiteY25" fmla="*/ 3227832 h 6851904"/>
              <a:gd name="connsiteX26" fmla="*/ 1444752 w 2397501"/>
              <a:gd name="connsiteY26" fmla="*/ 3136392 h 6851904"/>
              <a:gd name="connsiteX27" fmla="*/ 1463040 w 2397501"/>
              <a:gd name="connsiteY27" fmla="*/ 2761488 h 6851904"/>
              <a:gd name="connsiteX28" fmla="*/ 1325880 w 2397501"/>
              <a:gd name="connsiteY28" fmla="*/ 1911096 h 6851904"/>
              <a:gd name="connsiteX29" fmla="*/ 1417320 w 2397501"/>
              <a:gd name="connsiteY29" fmla="*/ 1499616 h 6851904"/>
              <a:gd name="connsiteX30" fmla="*/ 1453896 w 2397501"/>
              <a:gd name="connsiteY30" fmla="*/ 1408176 h 6851904"/>
              <a:gd name="connsiteX31" fmla="*/ 1481328 w 2397501"/>
              <a:gd name="connsiteY31" fmla="*/ 1197864 h 6851904"/>
              <a:gd name="connsiteX32" fmla="*/ 1508760 w 2397501"/>
              <a:gd name="connsiteY32" fmla="*/ 1170432 h 6851904"/>
              <a:gd name="connsiteX33" fmla="*/ 1563624 w 2397501"/>
              <a:gd name="connsiteY33" fmla="*/ 1097280 h 6851904"/>
              <a:gd name="connsiteX34" fmla="*/ 1335024 w 2397501"/>
              <a:gd name="connsiteY34" fmla="*/ 786384 h 6851904"/>
              <a:gd name="connsiteX35" fmla="*/ 978408 w 2397501"/>
              <a:gd name="connsiteY35" fmla="*/ 457200 h 6851904"/>
              <a:gd name="connsiteX36" fmla="*/ 896112 w 2397501"/>
              <a:gd name="connsiteY36" fmla="*/ 402336 h 6851904"/>
              <a:gd name="connsiteX37" fmla="*/ 521208 w 2397501"/>
              <a:gd name="connsiteY37" fmla="*/ 0 h 6851904"/>
              <a:gd name="connsiteX38" fmla="*/ 0 w 2397501"/>
              <a:gd name="connsiteY38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1368552 w 2397501"/>
              <a:gd name="connsiteY15" fmla="*/ 5833872 h 6851904"/>
              <a:gd name="connsiteX16" fmla="*/ 1301496 w 2397501"/>
              <a:gd name="connsiteY16" fmla="*/ 6345935 h 6851904"/>
              <a:gd name="connsiteX17" fmla="*/ 789432 w 2397501"/>
              <a:gd name="connsiteY17" fmla="*/ 6793992 h 6851904"/>
              <a:gd name="connsiteX18" fmla="*/ 947928 w 2397501"/>
              <a:gd name="connsiteY18" fmla="*/ 6784847 h 6851904"/>
              <a:gd name="connsiteX19" fmla="*/ 1709928 w 2397501"/>
              <a:gd name="connsiteY19" fmla="*/ 6851904 h 6851904"/>
              <a:gd name="connsiteX20" fmla="*/ 2139696 w 2397501"/>
              <a:gd name="connsiteY20" fmla="*/ 5276088 h 6851904"/>
              <a:gd name="connsiteX21" fmla="*/ 2212848 w 2397501"/>
              <a:gd name="connsiteY21" fmla="*/ 4864608 h 6851904"/>
              <a:gd name="connsiteX22" fmla="*/ 2386584 w 2397501"/>
              <a:gd name="connsiteY22" fmla="*/ 3941064 h 6851904"/>
              <a:gd name="connsiteX23" fmla="*/ 2368296 w 2397501"/>
              <a:gd name="connsiteY23" fmla="*/ 3877056 h 6851904"/>
              <a:gd name="connsiteX24" fmla="*/ 2295144 w 2397501"/>
              <a:gd name="connsiteY24" fmla="*/ 3557016 h 6851904"/>
              <a:gd name="connsiteX25" fmla="*/ 1984248 w 2397501"/>
              <a:gd name="connsiteY25" fmla="*/ 3264408 h 6851904"/>
              <a:gd name="connsiteX26" fmla="*/ 1883664 w 2397501"/>
              <a:gd name="connsiteY26" fmla="*/ 3227832 h 6851904"/>
              <a:gd name="connsiteX27" fmla="*/ 1444752 w 2397501"/>
              <a:gd name="connsiteY27" fmla="*/ 3136392 h 6851904"/>
              <a:gd name="connsiteX28" fmla="*/ 1463040 w 2397501"/>
              <a:gd name="connsiteY28" fmla="*/ 2761488 h 6851904"/>
              <a:gd name="connsiteX29" fmla="*/ 1325880 w 2397501"/>
              <a:gd name="connsiteY29" fmla="*/ 1911096 h 6851904"/>
              <a:gd name="connsiteX30" fmla="*/ 1417320 w 2397501"/>
              <a:gd name="connsiteY30" fmla="*/ 1499616 h 6851904"/>
              <a:gd name="connsiteX31" fmla="*/ 1453896 w 2397501"/>
              <a:gd name="connsiteY31" fmla="*/ 1408176 h 6851904"/>
              <a:gd name="connsiteX32" fmla="*/ 1481328 w 2397501"/>
              <a:gd name="connsiteY32" fmla="*/ 1197864 h 6851904"/>
              <a:gd name="connsiteX33" fmla="*/ 1508760 w 2397501"/>
              <a:gd name="connsiteY33" fmla="*/ 1170432 h 6851904"/>
              <a:gd name="connsiteX34" fmla="*/ 1563624 w 2397501"/>
              <a:gd name="connsiteY34" fmla="*/ 1097280 h 6851904"/>
              <a:gd name="connsiteX35" fmla="*/ 1335024 w 2397501"/>
              <a:gd name="connsiteY35" fmla="*/ 786384 h 6851904"/>
              <a:gd name="connsiteX36" fmla="*/ 978408 w 2397501"/>
              <a:gd name="connsiteY36" fmla="*/ 457200 h 6851904"/>
              <a:gd name="connsiteX37" fmla="*/ 896112 w 2397501"/>
              <a:gd name="connsiteY37" fmla="*/ 402336 h 6851904"/>
              <a:gd name="connsiteX38" fmla="*/ 521208 w 2397501"/>
              <a:gd name="connsiteY38" fmla="*/ 0 h 6851904"/>
              <a:gd name="connsiteX39" fmla="*/ 0 w 2397501"/>
              <a:gd name="connsiteY39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1368552 w 2397501"/>
              <a:gd name="connsiteY15" fmla="*/ 5833872 h 6851904"/>
              <a:gd name="connsiteX16" fmla="*/ 1301496 w 2397501"/>
              <a:gd name="connsiteY16" fmla="*/ 6345935 h 6851904"/>
              <a:gd name="connsiteX17" fmla="*/ 1194816 w 2397501"/>
              <a:gd name="connsiteY17" fmla="*/ 6601967 h 6851904"/>
              <a:gd name="connsiteX18" fmla="*/ 789432 w 2397501"/>
              <a:gd name="connsiteY18" fmla="*/ 6793992 h 6851904"/>
              <a:gd name="connsiteX19" fmla="*/ 947928 w 2397501"/>
              <a:gd name="connsiteY19" fmla="*/ 6784847 h 6851904"/>
              <a:gd name="connsiteX20" fmla="*/ 1709928 w 2397501"/>
              <a:gd name="connsiteY20" fmla="*/ 6851904 h 6851904"/>
              <a:gd name="connsiteX21" fmla="*/ 2139696 w 2397501"/>
              <a:gd name="connsiteY21" fmla="*/ 5276088 h 6851904"/>
              <a:gd name="connsiteX22" fmla="*/ 2212848 w 2397501"/>
              <a:gd name="connsiteY22" fmla="*/ 4864608 h 6851904"/>
              <a:gd name="connsiteX23" fmla="*/ 2386584 w 2397501"/>
              <a:gd name="connsiteY23" fmla="*/ 3941064 h 6851904"/>
              <a:gd name="connsiteX24" fmla="*/ 2368296 w 2397501"/>
              <a:gd name="connsiteY24" fmla="*/ 3877056 h 6851904"/>
              <a:gd name="connsiteX25" fmla="*/ 2295144 w 2397501"/>
              <a:gd name="connsiteY25" fmla="*/ 3557016 h 6851904"/>
              <a:gd name="connsiteX26" fmla="*/ 1984248 w 2397501"/>
              <a:gd name="connsiteY26" fmla="*/ 3264408 h 6851904"/>
              <a:gd name="connsiteX27" fmla="*/ 1883664 w 2397501"/>
              <a:gd name="connsiteY27" fmla="*/ 3227832 h 6851904"/>
              <a:gd name="connsiteX28" fmla="*/ 1444752 w 2397501"/>
              <a:gd name="connsiteY28" fmla="*/ 3136392 h 6851904"/>
              <a:gd name="connsiteX29" fmla="*/ 1463040 w 2397501"/>
              <a:gd name="connsiteY29" fmla="*/ 2761488 h 6851904"/>
              <a:gd name="connsiteX30" fmla="*/ 1325880 w 2397501"/>
              <a:gd name="connsiteY30" fmla="*/ 1911096 h 6851904"/>
              <a:gd name="connsiteX31" fmla="*/ 1417320 w 2397501"/>
              <a:gd name="connsiteY31" fmla="*/ 1499616 h 6851904"/>
              <a:gd name="connsiteX32" fmla="*/ 1453896 w 2397501"/>
              <a:gd name="connsiteY32" fmla="*/ 1408176 h 6851904"/>
              <a:gd name="connsiteX33" fmla="*/ 1481328 w 2397501"/>
              <a:gd name="connsiteY33" fmla="*/ 1197864 h 6851904"/>
              <a:gd name="connsiteX34" fmla="*/ 1508760 w 2397501"/>
              <a:gd name="connsiteY34" fmla="*/ 1170432 h 6851904"/>
              <a:gd name="connsiteX35" fmla="*/ 1563624 w 2397501"/>
              <a:gd name="connsiteY35" fmla="*/ 1097280 h 6851904"/>
              <a:gd name="connsiteX36" fmla="*/ 1335024 w 2397501"/>
              <a:gd name="connsiteY36" fmla="*/ 786384 h 6851904"/>
              <a:gd name="connsiteX37" fmla="*/ 978408 w 2397501"/>
              <a:gd name="connsiteY37" fmla="*/ 457200 h 6851904"/>
              <a:gd name="connsiteX38" fmla="*/ 896112 w 2397501"/>
              <a:gd name="connsiteY38" fmla="*/ 402336 h 6851904"/>
              <a:gd name="connsiteX39" fmla="*/ 521208 w 2397501"/>
              <a:gd name="connsiteY39" fmla="*/ 0 h 6851904"/>
              <a:gd name="connsiteX40" fmla="*/ 0 w 2397501"/>
              <a:gd name="connsiteY40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1368552 w 2397501"/>
              <a:gd name="connsiteY15" fmla="*/ 5833872 h 6851904"/>
              <a:gd name="connsiteX16" fmla="*/ 1301496 w 2397501"/>
              <a:gd name="connsiteY16" fmla="*/ 6345935 h 6851904"/>
              <a:gd name="connsiteX17" fmla="*/ 1194816 w 2397501"/>
              <a:gd name="connsiteY17" fmla="*/ 6601967 h 6851904"/>
              <a:gd name="connsiteX18" fmla="*/ 789432 w 2397501"/>
              <a:gd name="connsiteY18" fmla="*/ 6793992 h 6851904"/>
              <a:gd name="connsiteX19" fmla="*/ 947928 w 2397501"/>
              <a:gd name="connsiteY19" fmla="*/ 6784847 h 6851904"/>
              <a:gd name="connsiteX20" fmla="*/ 1709928 w 2397501"/>
              <a:gd name="connsiteY20" fmla="*/ 6851904 h 6851904"/>
              <a:gd name="connsiteX21" fmla="*/ 1810512 w 2397501"/>
              <a:gd name="connsiteY21" fmla="*/ 6446519 h 6851904"/>
              <a:gd name="connsiteX22" fmla="*/ 2139696 w 2397501"/>
              <a:gd name="connsiteY22" fmla="*/ 5276088 h 6851904"/>
              <a:gd name="connsiteX23" fmla="*/ 2212848 w 2397501"/>
              <a:gd name="connsiteY23" fmla="*/ 4864608 h 6851904"/>
              <a:gd name="connsiteX24" fmla="*/ 2386584 w 2397501"/>
              <a:gd name="connsiteY24" fmla="*/ 3941064 h 6851904"/>
              <a:gd name="connsiteX25" fmla="*/ 2368296 w 2397501"/>
              <a:gd name="connsiteY25" fmla="*/ 3877056 h 6851904"/>
              <a:gd name="connsiteX26" fmla="*/ 2295144 w 2397501"/>
              <a:gd name="connsiteY26" fmla="*/ 3557016 h 6851904"/>
              <a:gd name="connsiteX27" fmla="*/ 1984248 w 2397501"/>
              <a:gd name="connsiteY27" fmla="*/ 3264408 h 6851904"/>
              <a:gd name="connsiteX28" fmla="*/ 1883664 w 2397501"/>
              <a:gd name="connsiteY28" fmla="*/ 3227832 h 6851904"/>
              <a:gd name="connsiteX29" fmla="*/ 1444752 w 2397501"/>
              <a:gd name="connsiteY29" fmla="*/ 3136392 h 6851904"/>
              <a:gd name="connsiteX30" fmla="*/ 1463040 w 2397501"/>
              <a:gd name="connsiteY30" fmla="*/ 2761488 h 6851904"/>
              <a:gd name="connsiteX31" fmla="*/ 1325880 w 2397501"/>
              <a:gd name="connsiteY31" fmla="*/ 1911096 h 6851904"/>
              <a:gd name="connsiteX32" fmla="*/ 1417320 w 2397501"/>
              <a:gd name="connsiteY32" fmla="*/ 1499616 h 6851904"/>
              <a:gd name="connsiteX33" fmla="*/ 1453896 w 2397501"/>
              <a:gd name="connsiteY33" fmla="*/ 1408176 h 6851904"/>
              <a:gd name="connsiteX34" fmla="*/ 1481328 w 2397501"/>
              <a:gd name="connsiteY34" fmla="*/ 1197864 h 6851904"/>
              <a:gd name="connsiteX35" fmla="*/ 1508760 w 2397501"/>
              <a:gd name="connsiteY35" fmla="*/ 1170432 h 6851904"/>
              <a:gd name="connsiteX36" fmla="*/ 1563624 w 2397501"/>
              <a:gd name="connsiteY36" fmla="*/ 1097280 h 6851904"/>
              <a:gd name="connsiteX37" fmla="*/ 1335024 w 2397501"/>
              <a:gd name="connsiteY37" fmla="*/ 786384 h 6851904"/>
              <a:gd name="connsiteX38" fmla="*/ 978408 w 2397501"/>
              <a:gd name="connsiteY38" fmla="*/ 457200 h 6851904"/>
              <a:gd name="connsiteX39" fmla="*/ 896112 w 2397501"/>
              <a:gd name="connsiteY39" fmla="*/ 402336 h 6851904"/>
              <a:gd name="connsiteX40" fmla="*/ 521208 w 2397501"/>
              <a:gd name="connsiteY40" fmla="*/ 0 h 6851904"/>
              <a:gd name="connsiteX41" fmla="*/ 0 w 2397501"/>
              <a:gd name="connsiteY41" fmla="*/ 0 h 6851904"/>
              <a:gd name="connsiteX0" fmla="*/ 0 w 2397501"/>
              <a:gd name="connsiteY0" fmla="*/ 0 h 6861555"/>
              <a:gd name="connsiteX1" fmla="*/ 1133856 w 2397501"/>
              <a:gd name="connsiteY1" fmla="*/ 1051560 h 6861555"/>
              <a:gd name="connsiteX2" fmla="*/ 1170432 w 2397501"/>
              <a:gd name="connsiteY2" fmla="*/ 1069848 h 6861555"/>
              <a:gd name="connsiteX3" fmla="*/ 1179576 w 2397501"/>
              <a:gd name="connsiteY3" fmla="*/ 1435608 h 6861555"/>
              <a:gd name="connsiteX4" fmla="*/ 1170432 w 2397501"/>
              <a:gd name="connsiteY4" fmla="*/ 1828800 h 6861555"/>
              <a:gd name="connsiteX5" fmla="*/ 1280160 w 2397501"/>
              <a:gd name="connsiteY5" fmla="*/ 2139696 h 6861555"/>
              <a:gd name="connsiteX6" fmla="*/ 1243584 w 2397501"/>
              <a:gd name="connsiteY6" fmla="*/ 2304288 h 6861555"/>
              <a:gd name="connsiteX7" fmla="*/ 1335024 w 2397501"/>
              <a:gd name="connsiteY7" fmla="*/ 2798064 h 6861555"/>
              <a:gd name="connsiteX8" fmla="*/ 1316736 w 2397501"/>
              <a:gd name="connsiteY8" fmla="*/ 3054096 h 6861555"/>
              <a:gd name="connsiteX9" fmla="*/ 643128 w 2397501"/>
              <a:gd name="connsiteY9" fmla="*/ 3602735 h 6861555"/>
              <a:gd name="connsiteX10" fmla="*/ 600456 w 2397501"/>
              <a:gd name="connsiteY10" fmla="*/ 3834384 h 6861555"/>
              <a:gd name="connsiteX11" fmla="*/ 554736 w 2397501"/>
              <a:gd name="connsiteY11" fmla="*/ 4233671 h 6861555"/>
              <a:gd name="connsiteX12" fmla="*/ 338328 w 2397501"/>
              <a:gd name="connsiteY12" fmla="*/ 4727447 h 6861555"/>
              <a:gd name="connsiteX13" fmla="*/ 649224 w 2397501"/>
              <a:gd name="connsiteY13" fmla="*/ 5029200 h 6861555"/>
              <a:gd name="connsiteX14" fmla="*/ 996696 w 2397501"/>
              <a:gd name="connsiteY14" fmla="*/ 5376672 h 6861555"/>
              <a:gd name="connsiteX15" fmla="*/ 1368552 w 2397501"/>
              <a:gd name="connsiteY15" fmla="*/ 5833872 h 6861555"/>
              <a:gd name="connsiteX16" fmla="*/ 1301496 w 2397501"/>
              <a:gd name="connsiteY16" fmla="*/ 6345935 h 6861555"/>
              <a:gd name="connsiteX17" fmla="*/ 1194816 w 2397501"/>
              <a:gd name="connsiteY17" fmla="*/ 6601967 h 6861555"/>
              <a:gd name="connsiteX18" fmla="*/ 789432 w 2397501"/>
              <a:gd name="connsiteY18" fmla="*/ 6793992 h 6861555"/>
              <a:gd name="connsiteX19" fmla="*/ 947928 w 2397501"/>
              <a:gd name="connsiteY19" fmla="*/ 6784847 h 6861555"/>
              <a:gd name="connsiteX20" fmla="*/ 1709928 w 2397501"/>
              <a:gd name="connsiteY20" fmla="*/ 6851904 h 6861555"/>
              <a:gd name="connsiteX21" fmla="*/ 2039112 w 2397501"/>
              <a:gd name="connsiteY21" fmla="*/ 6598919 h 6861555"/>
              <a:gd name="connsiteX22" fmla="*/ 2139696 w 2397501"/>
              <a:gd name="connsiteY22" fmla="*/ 5276088 h 6861555"/>
              <a:gd name="connsiteX23" fmla="*/ 2212848 w 2397501"/>
              <a:gd name="connsiteY23" fmla="*/ 4864608 h 6861555"/>
              <a:gd name="connsiteX24" fmla="*/ 2386584 w 2397501"/>
              <a:gd name="connsiteY24" fmla="*/ 3941064 h 6861555"/>
              <a:gd name="connsiteX25" fmla="*/ 2368296 w 2397501"/>
              <a:gd name="connsiteY25" fmla="*/ 3877056 h 6861555"/>
              <a:gd name="connsiteX26" fmla="*/ 2295144 w 2397501"/>
              <a:gd name="connsiteY26" fmla="*/ 3557016 h 6861555"/>
              <a:gd name="connsiteX27" fmla="*/ 1984248 w 2397501"/>
              <a:gd name="connsiteY27" fmla="*/ 3264408 h 6861555"/>
              <a:gd name="connsiteX28" fmla="*/ 1883664 w 2397501"/>
              <a:gd name="connsiteY28" fmla="*/ 3227832 h 6861555"/>
              <a:gd name="connsiteX29" fmla="*/ 1444752 w 2397501"/>
              <a:gd name="connsiteY29" fmla="*/ 3136392 h 6861555"/>
              <a:gd name="connsiteX30" fmla="*/ 1463040 w 2397501"/>
              <a:gd name="connsiteY30" fmla="*/ 2761488 h 6861555"/>
              <a:gd name="connsiteX31" fmla="*/ 1325880 w 2397501"/>
              <a:gd name="connsiteY31" fmla="*/ 1911096 h 6861555"/>
              <a:gd name="connsiteX32" fmla="*/ 1417320 w 2397501"/>
              <a:gd name="connsiteY32" fmla="*/ 1499616 h 6861555"/>
              <a:gd name="connsiteX33" fmla="*/ 1453896 w 2397501"/>
              <a:gd name="connsiteY33" fmla="*/ 1408176 h 6861555"/>
              <a:gd name="connsiteX34" fmla="*/ 1481328 w 2397501"/>
              <a:gd name="connsiteY34" fmla="*/ 1197864 h 6861555"/>
              <a:gd name="connsiteX35" fmla="*/ 1508760 w 2397501"/>
              <a:gd name="connsiteY35" fmla="*/ 1170432 h 6861555"/>
              <a:gd name="connsiteX36" fmla="*/ 1563624 w 2397501"/>
              <a:gd name="connsiteY36" fmla="*/ 1097280 h 6861555"/>
              <a:gd name="connsiteX37" fmla="*/ 1335024 w 2397501"/>
              <a:gd name="connsiteY37" fmla="*/ 786384 h 6861555"/>
              <a:gd name="connsiteX38" fmla="*/ 978408 w 2397501"/>
              <a:gd name="connsiteY38" fmla="*/ 457200 h 6861555"/>
              <a:gd name="connsiteX39" fmla="*/ 896112 w 2397501"/>
              <a:gd name="connsiteY39" fmla="*/ 402336 h 6861555"/>
              <a:gd name="connsiteX40" fmla="*/ 521208 w 2397501"/>
              <a:gd name="connsiteY40" fmla="*/ 0 h 6861555"/>
              <a:gd name="connsiteX41" fmla="*/ 0 w 2397501"/>
              <a:gd name="connsiteY41" fmla="*/ 0 h 6861555"/>
              <a:gd name="connsiteX0" fmla="*/ 0 w 2397501"/>
              <a:gd name="connsiteY0" fmla="*/ 0 h 6861555"/>
              <a:gd name="connsiteX1" fmla="*/ 1133856 w 2397501"/>
              <a:gd name="connsiteY1" fmla="*/ 1051560 h 6861555"/>
              <a:gd name="connsiteX2" fmla="*/ 1170432 w 2397501"/>
              <a:gd name="connsiteY2" fmla="*/ 1069848 h 6861555"/>
              <a:gd name="connsiteX3" fmla="*/ 1179576 w 2397501"/>
              <a:gd name="connsiteY3" fmla="*/ 1435608 h 6861555"/>
              <a:gd name="connsiteX4" fmla="*/ 1170432 w 2397501"/>
              <a:gd name="connsiteY4" fmla="*/ 1828800 h 6861555"/>
              <a:gd name="connsiteX5" fmla="*/ 1280160 w 2397501"/>
              <a:gd name="connsiteY5" fmla="*/ 2139696 h 6861555"/>
              <a:gd name="connsiteX6" fmla="*/ 1243584 w 2397501"/>
              <a:gd name="connsiteY6" fmla="*/ 2304288 h 6861555"/>
              <a:gd name="connsiteX7" fmla="*/ 1335024 w 2397501"/>
              <a:gd name="connsiteY7" fmla="*/ 2798064 h 6861555"/>
              <a:gd name="connsiteX8" fmla="*/ 1316736 w 2397501"/>
              <a:gd name="connsiteY8" fmla="*/ 3054096 h 6861555"/>
              <a:gd name="connsiteX9" fmla="*/ 643128 w 2397501"/>
              <a:gd name="connsiteY9" fmla="*/ 3602735 h 6861555"/>
              <a:gd name="connsiteX10" fmla="*/ 600456 w 2397501"/>
              <a:gd name="connsiteY10" fmla="*/ 3834384 h 6861555"/>
              <a:gd name="connsiteX11" fmla="*/ 554736 w 2397501"/>
              <a:gd name="connsiteY11" fmla="*/ 4233671 h 6861555"/>
              <a:gd name="connsiteX12" fmla="*/ 338328 w 2397501"/>
              <a:gd name="connsiteY12" fmla="*/ 4727447 h 6861555"/>
              <a:gd name="connsiteX13" fmla="*/ 649224 w 2397501"/>
              <a:gd name="connsiteY13" fmla="*/ 5029200 h 6861555"/>
              <a:gd name="connsiteX14" fmla="*/ 996696 w 2397501"/>
              <a:gd name="connsiteY14" fmla="*/ 5376672 h 6861555"/>
              <a:gd name="connsiteX15" fmla="*/ 1368552 w 2397501"/>
              <a:gd name="connsiteY15" fmla="*/ 5833872 h 6861555"/>
              <a:gd name="connsiteX16" fmla="*/ 1301496 w 2397501"/>
              <a:gd name="connsiteY16" fmla="*/ 6345935 h 6861555"/>
              <a:gd name="connsiteX17" fmla="*/ 1194816 w 2397501"/>
              <a:gd name="connsiteY17" fmla="*/ 6601967 h 6861555"/>
              <a:gd name="connsiteX18" fmla="*/ 789432 w 2397501"/>
              <a:gd name="connsiteY18" fmla="*/ 6793992 h 6861555"/>
              <a:gd name="connsiteX19" fmla="*/ 947928 w 2397501"/>
              <a:gd name="connsiteY19" fmla="*/ 6784847 h 6861555"/>
              <a:gd name="connsiteX20" fmla="*/ 1709928 w 2397501"/>
              <a:gd name="connsiteY20" fmla="*/ 6851904 h 6861555"/>
              <a:gd name="connsiteX21" fmla="*/ 2039112 w 2397501"/>
              <a:gd name="connsiteY21" fmla="*/ 6598919 h 6861555"/>
              <a:gd name="connsiteX22" fmla="*/ 1932432 w 2397501"/>
              <a:gd name="connsiteY22" fmla="*/ 6062471 h 6861555"/>
              <a:gd name="connsiteX23" fmla="*/ 2139696 w 2397501"/>
              <a:gd name="connsiteY23" fmla="*/ 5276088 h 6861555"/>
              <a:gd name="connsiteX24" fmla="*/ 2212848 w 2397501"/>
              <a:gd name="connsiteY24" fmla="*/ 4864608 h 6861555"/>
              <a:gd name="connsiteX25" fmla="*/ 2386584 w 2397501"/>
              <a:gd name="connsiteY25" fmla="*/ 3941064 h 6861555"/>
              <a:gd name="connsiteX26" fmla="*/ 2368296 w 2397501"/>
              <a:gd name="connsiteY26" fmla="*/ 3877056 h 6861555"/>
              <a:gd name="connsiteX27" fmla="*/ 2295144 w 2397501"/>
              <a:gd name="connsiteY27" fmla="*/ 3557016 h 6861555"/>
              <a:gd name="connsiteX28" fmla="*/ 1984248 w 2397501"/>
              <a:gd name="connsiteY28" fmla="*/ 3264408 h 6861555"/>
              <a:gd name="connsiteX29" fmla="*/ 1883664 w 2397501"/>
              <a:gd name="connsiteY29" fmla="*/ 3227832 h 6861555"/>
              <a:gd name="connsiteX30" fmla="*/ 1444752 w 2397501"/>
              <a:gd name="connsiteY30" fmla="*/ 3136392 h 6861555"/>
              <a:gd name="connsiteX31" fmla="*/ 1463040 w 2397501"/>
              <a:gd name="connsiteY31" fmla="*/ 2761488 h 6861555"/>
              <a:gd name="connsiteX32" fmla="*/ 1325880 w 2397501"/>
              <a:gd name="connsiteY32" fmla="*/ 1911096 h 6861555"/>
              <a:gd name="connsiteX33" fmla="*/ 1417320 w 2397501"/>
              <a:gd name="connsiteY33" fmla="*/ 1499616 h 6861555"/>
              <a:gd name="connsiteX34" fmla="*/ 1453896 w 2397501"/>
              <a:gd name="connsiteY34" fmla="*/ 1408176 h 6861555"/>
              <a:gd name="connsiteX35" fmla="*/ 1481328 w 2397501"/>
              <a:gd name="connsiteY35" fmla="*/ 1197864 h 6861555"/>
              <a:gd name="connsiteX36" fmla="*/ 1508760 w 2397501"/>
              <a:gd name="connsiteY36" fmla="*/ 1170432 h 6861555"/>
              <a:gd name="connsiteX37" fmla="*/ 1563624 w 2397501"/>
              <a:gd name="connsiteY37" fmla="*/ 1097280 h 6861555"/>
              <a:gd name="connsiteX38" fmla="*/ 1335024 w 2397501"/>
              <a:gd name="connsiteY38" fmla="*/ 786384 h 6861555"/>
              <a:gd name="connsiteX39" fmla="*/ 978408 w 2397501"/>
              <a:gd name="connsiteY39" fmla="*/ 457200 h 6861555"/>
              <a:gd name="connsiteX40" fmla="*/ 896112 w 2397501"/>
              <a:gd name="connsiteY40" fmla="*/ 402336 h 6861555"/>
              <a:gd name="connsiteX41" fmla="*/ 521208 w 2397501"/>
              <a:gd name="connsiteY41" fmla="*/ 0 h 6861555"/>
              <a:gd name="connsiteX42" fmla="*/ 0 w 2397501"/>
              <a:gd name="connsiteY42" fmla="*/ 0 h 686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97501" h="6861555">
                <a:moveTo>
                  <a:pt x="0" y="0"/>
                </a:moveTo>
                <a:cubicBezTo>
                  <a:pt x="102108" y="175260"/>
                  <a:pt x="621831" y="710210"/>
                  <a:pt x="1133856" y="1051560"/>
                </a:cubicBezTo>
                <a:cubicBezTo>
                  <a:pt x="1145198" y="1059121"/>
                  <a:pt x="1158240" y="1063752"/>
                  <a:pt x="1170432" y="1069848"/>
                </a:cubicBezTo>
                <a:cubicBezTo>
                  <a:pt x="1312805" y="1265611"/>
                  <a:pt x="1218792" y="1082667"/>
                  <a:pt x="1179576" y="1435608"/>
                </a:cubicBezTo>
                <a:cubicBezTo>
                  <a:pt x="1165098" y="1565906"/>
                  <a:pt x="1173480" y="1697736"/>
                  <a:pt x="1170432" y="1828800"/>
                </a:cubicBezTo>
                <a:cubicBezTo>
                  <a:pt x="1207008" y="1932432"/>
                  <a:pt x="1263449" y="2031077"/>
                  <a:pt x="1280160" y="2139696"/>
                </a:cubicBezTo>
                <a:cubicBezTo>
                  <a:pt x="1288706" y="2195245"/>
                  <a:pt x="1248126" y="2248269"/>
                  <a:pt x="1243584" y="2304288"/>
                </a:cubicBezTo>
                <a:cubicBezTo>
                  <a:pt x="1229673" y="2475851"/>
                  <a:pt x="1293072" y="2634917"/>
                  <a:pt x="1335024" y="2798064"/>
                </a:cubicBezTo>
                <a:cubicBezTo>
                  <a:pt x="1328928" y="2883408"/>
                  <a:pt x="1357970" y="2979126"/>
                  <a:pt x="1316736" y="3054096"/>
                </a:cubicBezTo>
                <a:cubicBezTo>
                  <a:pt x="1226820" y="3188208"/>
                  <a:pt x="762508" y="3472687"/>
                  <a:pt x="643128" y="3602735"/>
                </a:cubicBezTo>
                <a:lnTo>
                  <a:pt x="600456" y="3834384"/>
                </a:lnTo>
                <a:cubicBezTo>
                  <a:pt x="559308" y="3942588"/>
                  <a:pt x="521208" y="4059935"/>
                  <a:pt x="554736" y="4233671"/>
                </a:cubicBezTo>
                <a:cubicBezTo>
                  <a:pt x="574548" y="4357115"/>
                  <a:pt x="322580" y="4594859"/>
                  <a:pt x="338328" y="4727447"/>
                </a:cubicBezTo>
                <a:cubicBezTo>
                  <a:pt x="354076" y="4860035"/>
                  <a:pt x="577596" y="4920996"/>
                  <a:pt x="649224" y="5029200"/>
                </a:cubicBezTo>
                <a:cubicBezTo>
                  <a:pt x="722022" y="5175934"/>
                  <a:pt x="885594" y="5256311"/>
                  <a:pt x="996696" y="5376672"/>
                </a:cubicBezTo>
                <a:cubicBezTo>
                  <a:pt x="1122547" y="5513010"/>
                  <a:pt x="1297909" y="5652220"/>
                  <a:pt x="1368552" y="5833872"/>
                </a:cubicBezTo>
                <a:cubicBezTo>
                  <a:pt x="1368552" y="5995416"/>
                  <a:pt x="1398016" y="6185915"/>
                  <a:pt x="1301496" y="6345935"/>
                </a:cubicBezTo>
                <a:cubicBezTo>
                  <a:pt x="1247140" y="6473951"/>
                  <a:pt x="1280160" y="6527291"/>
                  <a:pt x="1194816" y="6601967"/>
                </a:cubicBezTo>
                <a:cubicBezTo>
                  <a:pt x="1109472" y="6676643"/>
                  <a:pt x="805180" y="6763512"/>
                  <a:pt x="789432" y="6793992"/>
                </a:cubicBezTo>
                <a:lnTo>
                  <a:pt x="947928" y="6784847"/>
                </a:lnTo>
                <a:lnTo>
                  <a:pt x="1709928" y="6851904"/>
                </a:lnTo>
                <a:cubicBezTo>
                  <a:pt x="1853692" y="6795516"/>
                  <a:pt x="1967484" y="6861555"/>
                  <a:pt x="2039112" y="6598919"/>
                </a:cubicBezTo>
                <a:cubicBezTo>
                  <a:pt x="2101596" y="6467347"/>
                  <a:pt x="1915668" y="6282943"/>
                  <a:pt x="1932432" y="6062471"/>
                </a:cubicBezTo>
                <a:cubicBezTo>
                  <a:pt x="1949196" y="5841999"/>
                  <a:pt x="2118360" y="5475732"/>
                  <a:pt x="2139696" y="5276088"/>
                </a:cubicBezTo>
                <a:cubicBezTo>
                  <a:pt x="2164080" y="5138928"/>
                  <a:pt x="2186724" y="5001447"/>
                  <a:pt x="2212848" y="4864608"/>
                </a:cubicBezTo>
                <a:cubicBezTo>
                  <a:pt x="2397501" y="3897376"/>
                  <a:pt x="2274298" y="4614781"/>
                  <a:pt x="2386584" y="3941064"/>
                </a:cubicBezTo>
                <a:cubicBezTo>
                  <a:pt x="2380488" y="3919728"/>
                  <a:pt x="2373436" y="3898642"/>
                  <a:pt x="2368296" y="3877056"/>
                </a:cubicBezTo>
                <a:cubicBezTo>
                  <a:pt x="2342949" y="3770601"/>
                  <a:pt x="2353267" y="3649736"/>
                  <a:pt x="2295144" y="3557016"/>
                </a:cubicBezTo>
                <a:cubicBezTo>
                  <a:pt x="2219557" y="3436436"/>
                  <a:pt x="2095375" y="3353310"/>
                  <a:pt x="1984248" y="3264408"/>
                </a:cubicBezTo>
                <a:cubicBezTo>
                  <a:pt x="1956390" y="3242121"/>
                  <a:pt x="1917904" y="3237853"/>
                  <a:pt x="1883664" y="3227832"/>
                </a:cubicBezTo>
                <a:cubicBezTo>
                  <a:pt x="1602954" y="3145673"/>
                  <a:pt x="1676015" y="3162088"/>
                  <a:pt x="1444752" y="3136392"/>
                </a:cubicBezTo>
                <a:cubicBezTo>
                  <a:pt x="1450848" y="3011424"/>
                  <a:pt x="1475121" y="2886020"/>
                  <a:pt x="1463040" y="2761488"/>
                </a:cubicBezTo>
                <a:cubicBezTo>
                  <a:pt x="1435315" y="2475702"/>
                  <a:pt x="1325880" y="1911096"/>
                  <a:pt x="1325880" y="1911096"/>
                </a:cubicBezTo>
                <a:cubicBezTo>
                  <a:pt x="1356360" y="1773936"/>
                  <a:pt x="1382660" y="1635780"/>
                  <a:pt x="1417320" y="1499616"/>
                </a:cubicBezTo>
                <a:cubicBezTo>
                  <a:pt x="1425418" y="1467803"/>
                  <a:pt x="1447084" y="1440289"/>
                  <a:pt x="1453896" y="1408176"/>
                </a:cubicBezTo>
                <a:cubicBezTo>
                  <a:pt x="1468566" y="1339017"/>
                  <a:pt x="1465431" y="1266751"/>
                  <a:pt x="1481328" y="1197864"/>
                </a:cubicBezTo>
                <a:cubicBezTo>
                  <a:pt x="1484236" y="1185264"/>
                  <a:pt x="1500571" y="1180440"/>
                  <a:pt x="1508760" y="1170432"/>
                </a:cubicBezTo>
                <a:cubicBezTo>
                  <a:pt x="1528061" y="1146842"/>
                  <a:pt x="1545336" y="1121664"/>
                  <a:pt x="1563624" y="1097280"/>
                </a:cubicBezTo>
                <a:cubicBezTo>
                  <a:pt x="1487424" y="993648"/>
                  <a:pt x="1421820" y="881318"/>
                  <a:pt x="1335024" y="786384"/>
                </a:cubicBezTo>
                <a:cubicBezTo>
                  <a:pt x="1225864" y="666990"/>
                  <a:pt x="1100155" y="563729"/>
                  <a:pt x="978408" y="457200"/>
                </a:cubicBezTo>
                <a:cubicBezTo>
                  <a:pt x="953596" y="435490"/>
                  <a:pt x="920753" y="424240"/>
                  <a:pt x="896112" y="402336"/>
                </a:cubicBezTo>
                <a:cubicBezTo>
                  <a:pt x="654589" y="187649"/>
                  <a:pt x="685644" y="211417"/>
                  <a:pt x="52120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 descr="A river forming below the waterfall.jpg&#10;"/>
          <p:cNvSpPr/>
          <p:nvPr/>
        </p:nvSpPr>
        <p:spPr>
          <a:xfrm>
            <a:off x="4074668" y="3346704"/>
            <a:ext cx="1437977" cy="2644106"/>
          </a:xfrm>
          <a:custGeom>
            <a:avLst/>
            <a:gdLst>
              <a:gd name="connsiteX0" fmla="*/ 772083 w 1566424"/>
              <a:gd name="connsiteY0" fmla="*/ 109728 h 2644106"/>
              <a:gd name="connsiteX1" fmla="*/ 726363 w 1566424"/>
              <a:gd name="connsiteY1" fmla="*/ 128016 h 2644106"/>
              <a:gd name="connsiteX2" fmla="*/ 314883 w 1566424"/>
              <a:gd name="connsiteY2" fmla="*/ 1197864 h 2644106"/>
              <a:gd name="connsiteX3" fmla="*/ 653211 w 1566424"/>
              <a:gd name="connsiteY3" fmla="*/ 1591056 h 2644106"/>
              <a:gd name="connsiteX4" fmla="*/ 982395 w 1566424"/>
              <a:gd name="connsiteY4" fmla="*/ 1901952 h 2644106"/>
              <a:gd name="connsiteX5" fmla="*/ 1092123 w 1566424"/>
              <a:gd name="connsiteY5" fmla="*/ 2148840 h 2644106"/>
              <a:gd name="connsiteX6" fmla="*/ 1238427 w 1566424"/>
              <a:gd name="connsiteY6" fmla="*/ 2157984 h 2644106"/>
              <a:gd name="connsiteX7" fmla="*/ 1366443 w 1566424"/>
              <a:gd name="connsiteY7" fmla="*/ 1755648 h 2644106"/>
              <a:gd name="connsiteX8" fmla="*/ 1494459 w 1566424"/>
              <a:gd name="connsiteY8" fmla="*/ 1289304 h 2644106"/>
              <a:gd name="connsiteX9" fmla="*/ 1494459 w 1566424"/>
              <a:gd name="connsiteY9" fmla="*/ 457200 h 2644106"/>
              <a:gd name="connsiteX10" fmla="*/ 1366443 w 1566424"/>
              <a:gd name="connsiteY10" fmla="*/ 146304 h 2644106"/>
              <a:gd name="connsiteX11" fmla="*/ 954963 w 1566424"/>
              <a:gd name="connsiteY11" fmla="*/ 0 h 2644106"/>
              <a:gd name="connsiteX12" fmla="*/ 909243 w 1566424"/>
              <a:gd name="connsiteY12" fmla="*/ 9144 h 2644106"/>
              <a:gd name="connsiteX13" fmla="*/ 845235 w 1566424"/>
              <a:gd name="connsiteY13" fmla="*/ 18288 h 2644106"/>
              <a:gd name="connsiteX14" fmla="*/ 772083 w 1566424"/>
              <a:gd name="connsiteY14" fmla="*/ 82296 h 2644106"/>
              <a:gd name="connsiteX15" fmla="*/ 772083 w 1566424"/>
              <a:gd name="connsiteY15" fmla="*/ 109728 h 2644106"/>
              <a:gd name="connsiteX0" fmla="*/ 495300 w 1289641"/>
              <a:gd name="connsiteY0" fmla="*/ 109728 h 2644106"/>
              <a:gd name="connsiteX1" fmla="*/ 449580 w 1289641"/>
              <a:gd name="connsiteY1" fmla="*/ 128016 h 2644106"/>
              <a:gd name="connsiteX2" fmla="*/ 68580 w 1289641"/>
              <a:gd name="connsiteY2" fmla="*/ 374904 h 2644106"/>
              <a:gd name="connsiteX3" fmla="*/ 38100 w 1289641"/>
              <a:gd name="connsiteY3" fmla="*/ 1197864 h 2644106"/>
              <a:gd name="connsiteX4" fmla="*/ 376428 w 1289641"/>
              <a:gd name="connsiteY4" fmla="*/ 1591056 h 2644106"/>
              <a:gd name="connsiteX5" fmla="*/ 705612 w 1289641"/>
              <a:gd name="connsiteY5" fmla="*/ 1901952 h 2644106"/>
              <a:gd name="connsiteX6" fmla="*/ 815340 w 1289641"/>
              <a:gd name="connsiteY6" fmla="*/ 2148840 h 2644106"/>
              <a:gd name="connsiteX7" fmla="*/ 961644 w 1289641"/>
              <a:gd name="connsiteY7" fmla="*/ 2157984 h 2644106"/>
              <a:gd name="connsiteX8" fmla="*/ 1089660 w 1289641"/>
              <a:gd name="connsiteY8" fmla="*/ 1755648 h 2644106"/>
              <a:gd name="connsiteX9" fmla="*/ 1217676 w 1289641"/>
              <a:gd name="connsiteY9" fmla="*/ 1289304 h 2644106"/>
              <a:gd name="connsiteX10" fmla="*/ 1217676 w 1289641"/>
              <a:gd name="connsiteY10" fmla="*/ 457200 h 2644106"/>
              <a:gd name="connsiteX11" fmla="*/ 1089660 w 1289641"/>
              <a:gd name="connsiteY11" fmla="*/ 146304 h 2644106"/>
              <a:gd name="connsiteX12" fmla="*/ 678180 w 1289641"/>
              <a:gd name="connsiteY12" fmla="*/ 0 h 2644106"/>
              <a:gd name="connsiteX13" fmla="*/ 632460 w 1289641"/>
              <a:gd name="connsiteY13" fmla="*/ 9144 h 2644106"/>
              <a:gd name="connsiteX14" fmla="*/ 568452 w 1289641"/>
              <a:gd name="connsiteY14" fmla="*/ 18288 h 2644106"/>
              <a:gd name="connsiteX15" fmla="*/ 495300 w 1289641"/>
              <a:gd name="connsiteY15" fmla="*/ 82296 h 2644106"/>
              <a:gd name="connsiteX16" fmla="*/ 495300 w 1289641"/>
              <a:gd name="connsiteY16" fmla="*/ 109728 h 2644106"/>
              <a:gd name="connsiteX0" fmla="*/ 642112 w 1436453"/>
              <a:gd name="connsiteY0" fmla="*/ 109728 h 2644106"/>
              <a:gd name="connsiteX1" fmla="*/ 596392 w 1436453"/>
              <a:gd name="connsiteY1" fmla="*/ 128016 h 2644106"/>
              <a:gd name="connsiteX2" fmla="*/ 215392 w 1436453"/>
              <a:gd name="connsiteY2" fmla="*/ 374904 h 2644106"/>
              <a:gd name="connsiteX3" fmla="*/ 5080 w 1436453"/>
              <a:gd name="connsiteY3" fmla="*/ 758952 h 2644106"/>
              <a:gd name="connsiteX4" fmla="*/ 184912 w 1436453"/>
              <a:gd name="connsiteY4" fmla="*/ 1197864 h 2644106"/>
              <a:gd name="connsiteX5" fmla="*/ 523240 w 1436453"/>
              <a:gd name="connsiteY5" fmla="*/ 1591056 h 2644106"/>
              <a:gd name="connsiteX6" fmla="*/ 852424 w 1436453"/>
              <a:gd name="connsiteY6" fmla="*/ 1901952 h 2644106"/>
              <a:gd name="connsiteX7" fmla="*/ 962152 w 1436453"/>
              <a:gd name="connsiteY7" fmla="*/ 2148840 h 2644106"/>
              <a:gd name="connsiteX8" fmla="*/ 1108456 w 1436453"/>
              <a:gd name="connsiteY8" fmla="*/ 2157984 h 2644106"/>
              <a:gd name="connsiteX9" fmla="*/ 1236472 w 1436453"/>
              <a:gd name="connsiteY9" fmla="*/ 1755648 h 2644106"/>
              <a:gd name="connsiteX10" fmla="*/ 1364488 w 1436453"/>
              <a:gd name="connsiteY10" fmla="*/ 1289304 h 2644106"/>
              <a:gd name="connsiteX11" fmla="*/ 1364488 w 1436453"/>
              <a:gd name="connsiteY11" fmla="*/ 457200 h 2644106"/>
              <a:gd name="connsiteX12" fmla="*/ 1236472 w 1436453"/>
              <a:gd name="connsiteY12" fmla="*/ 146304 h 2644106"/>
              <a:gd name="connsiteX13" fmla="*/ 824992 w 1436453"/>
              <a:gd name="connsiteY13" fmla="*/ 0 h 2644106"/>
              <a:gd name="connsiteX14" fmla="*/ 779272 w 1436453"/>
              <a:gd name="connsiteY14" fmla="*/ 9144 h 2644106"/>
              <a:gd name="connsiteX15" fmla="*/ 715264 w 1436453"/>
              <a:gd name="connsiteY15" fmla="*/ 18288 h 2644106"/>
              <a:gd name="connsiteX16" fmla="*/ 642112 w 1436453"/>
              <a:gd name="connsiteY16" fmla="*/ 82296 h 2644106"/>
              <a:gd name="connsiteX17" fmla="*/ 642112 w 1436453"/>
              <a:gd name="connsiteY17" fmla="*/ 109728 h 2644106"/>
              <a:gd name="connsiteX0" fmla="*/ 642112 w 1436453"/>
              <a:gd name="connsiteY0" fmla="*/ 109728 h 2644106"/>
              <a:gd name="connsiteX1" fmla="*/ 596392 w 1436453"/>
              <a:gd name="connsiteY1" fmla="*/ 128016 h 2644106"/>
              <a:gd name="connsiteX2" fmla="*/ 215392 w 1436453"/>
              <a:gd name="connsiteY2" fmla="*/ 374904 h 2644106"/>
              <a:gd name="connsiteX3" fmla="*/ 5080 w 1436453"/>
              <a:gd name="connsiteY3" fmla="*/ 758952 h 2644106"/>
              <a:gd name="connsiteX4" fmla="*/ 184912 w 1436453"/>
              <a:gd name="connsiteY4" fmla="*/ 1197864 h 2644106"/>
              <a:gd name="connsiteX5" fmla="*/ 175768 w 1436453"/>
              <a:gd name="connsiteY5" fmla="*/ 1435608 h 2644106"/>
              <a:gd name="connsiteX6" fmla="*/ 523240 w 1436453"/>
              <a:gd name="connsiteY6" fmla="*/ 1591056 h 2644106"/>
              <a:gd name="connsiteX7" fmla="*/ 852424 w 1436453"/>
              <a:gd name="connsiteY7" fmla="*/ 1901952 h 2644106"/>
              <a:gd name="connsiteX8" fmla="*/ 962152 w 1436453"/>
              <a:gd name="connsiteY8" fmla="*/ 2148840 h 2644106"/>
              <a:gd name="connsiteX9" fmla="*/ 1108456 w 1436453"/>
              <a:gd name="connsiteY9" fmla="*/ 2157984 h 2644106"/>
              <a:gd name="connsiteX10" fmla="*/ 1236472 w 1436453"/>
              <a:gd name="connsiteY10" fmla="*/ 1755648 h 2644106"/>
              <a:gd name="connsiteX11" fmla="*/ 1364488 w 1436453"/>
              <a:gd name="connsiteY11" fmla="*/ 1289304 h 2644106"/>
              <a:gd name="connsiteX12" fmla="*/ 1364488 w 1436453"/>
              <a:gd name="connsiteY12" fmla="*/ 457200 h 2644106"/>
              <a:gd name="connsiteX13" fmla="*/ 1236472 w 1436453"/>
              <a:gd name="connsiteY13" fmla="*/ 146304 h 2644106"/>
              <a:gd name="connsiteX14" fmla="*/ 824992 w 1436453"/>
              <a:gd name="connsiteY14" fmla="*/ 0 h 2644106"/>
              <a:gd name="connsiteX15" fmla="*/ 779272 w 1436453"/>
              <a:gd name="connsiteY15" fmla="*/ 9144 h 2644106"/>
              <a:gd name="connsiteX16" fmla="*/ 715264 w 1436453"/>
              <a:gd name="connsiteY16" fmla="*/ 18288 h 2644106"/>
              <a:gd name="connsiteX17" fmla="*/ 642112 w 1436453"/>
              <a:gd name="connsiteY17" fmla="*/ 82296 h 2644106"/>
              <a:gd name="connsiteX18" fmla="*/ 642112 w 1436453"/>
              <a:gd name="connsiteY18" fmla="*/ 109728 h 2644106"/>
              <a:gd name="connsiteX0" fmla="*/ 643636 w 1437977"/>
              <a:gd name="connsiteY0" fmla="*/ 109728 h 2644106"/>
              <a:gd name="connsiteX1" fmla="*/ 597916 w 1437977"/>
              <a:gd name="connsiteY1" fmla="*/ 128016 h 2644106"/>
              <a:gd name="connsiteX2" fmla="*/ 216916 w 1437977"/>
              <a:gd name="connsiteY2" fmla="*/ 374904 h 2644106"/>
              <a:gd name="connsiteX3" fmla="*/ 6604 w 1437977"/>
              <a:gd name="connsiteY3" fmla="*/ 758952 h 2644106"/>
              <a:gd name="connsiteX4" fmla="*/ 177292 w 1437977"/>
              <a:gd name="connsiteY4" fmla="*/ 1435608 h 2644106"/>
              <a:gd name="connsiteX5" fmla="*/ 524764 w 1437977"/>
              <a:gd name="connsiteY5" fmla="*/ 1591056 h 2644106"/>
              <a:gd name="connsiteX6" fmla="*/ 853948 w 1437977"/>
              <a:gd name="connsiteY6" fmla="*/ 1901952 h 2644106"/>
              <a:gd name="connsiteX7" fmla="*/ 963676 w 1437977"/>
              <a:gd name="connsiteY7" fmla="*/ 2148840 h 2644106"/>
              <a:gd name="connsiteX8" fmla="*/ 1109980 w 1437977"/>
              <a:gd name="connsiteY8" fmla="*/ 2157984 h 2644106"/>
              <a:gd name="connsiteX9" fmla="*/ 1237996 w 1437977"/>
              <a:gd name="connsiteY9" fmla="*/ 1755648 h 2644106"/>
              <a:gd name="connsiteX10" fmla="*/ 1366012 w 1437977"/>
              <a:gd name="connsiteY10" fmla="*/ 1289304 h 2644106"/>
              <a:gd name="connsiteX11" fmla="*/ 1366012 w 1437977"/>
              <a:gd name="connsiteY11" fmla="*/ 457200 h 2644106"/>
              <a:gd name="connsiteX12" fmla="*/ 1237996 w 1437977"/>
              <a:gd name="connsiteY12" fmla="*/ 146304 h 2644106"/>
              <a:gd name="connsiteX13" fmla="*/ 826516 w 1437977"/>
              <a:gd name="connsiteY13" fmla="*/ 0 h 2644106"/>
              <a:gd name="connsiteX14" fmla="*/ 780796 w 1437977"/>
              <a:gd name="connsiteY14" fmla="*/ 9144 h 2644106"/>
              <a:gd name="connsiteX15" fmla="*/ 716788 w 1437977"/>
              <a:gd name="connsiteY15" fmla="*/ 18288 h 2644106"/>
              <a:gd name="connsiteX16" fmla="*/ 643636 w 1437977"/>
              <a:gd name="connsiteY16" fmla="*/ 82296 h 2644106"/>
              <a:gd name="connsiteX17" fmla="*/ 643636 w 1437977"/>
              <a:gd name="connsiteY17" fmla="*/ 109728 h 2644106"/>
              <a:gd name="connsiteX0" fmla="*/ 643636 w 1437977"/>
              <a:gd name="connsiteY0" fmla="*/ 109728 h 2644106"/>
              <a:gd name="connsiteX1" fmla="*/ 597916 w 1437977"/>
              <a:gd name="connsiteY1" fmla="*/ 128016 h 2644106"/>
              <a:gd name="connsiteX2" fmla="*/ 216916 w 1437977"/>
              <a:gd name="connsiteY2" fmla="*/ 374904 h 2644106"/>
              <a:gd name="connsiteX3" fmla="*/ 6604 w 1437977"/>
              <a:gd name="connsiteY3" fmla="*/ 758952 h 2644106"/>
              <a:gd name="connsiteX4" fmla="*/ 177292 w 1437977"/>
              <a:gd name="connsiteY4" fmla="*/ 1435608 h 2644106"/>
              <a:gd name="connsiteX5" fmla="*/ 853948 w 1437977"/>
              <a:gd name="connsiteY5" fmla="*/ 1901952 h 2644106"/>
              <a:gd name="connsiteX6" fmla="*/ 963676 w 1437977"/>
              <a:gd name="connsiteY6" fmla="*/ 2148840 h 2644106"/>
              <a:gd name="connsiteX7" fmla="*/ 1109980 w 1437977"/>
              <a:gd name="connsiteY7" fmla="*/ 2157984 h 2644106"/>
              <a:gd name="connsiteX8" fmla="*/ 1237996 w 1437977"/>
              <a:gd name="connsiteY8" fmla="*/ 1755648 h 2644106"/>
              <a:gd name="connsiteX9" fmla="*/ 1366012 w 1437977"/>
              <a:gd name="connsiteY9" fmla="*/ 1289304 h 2644106"/>
              <a:gd name="connsiteX10" fmla="*/ 1366012 w 1437977"/>
              <a:gd name="connsiteY10" fmla="*/ 457200 h 2644106"/>
              <a:gd name="connsiteX11" fmla="*/ 1237996 w 1437977"/>
              <a:gd name="connsiteY11" fmla="*/ 146304 h 2644106"/>
              <a:gd name="connsiteX12" fmla="*/ 826516 w 1437977"/>
              <a:gd name="connsiteY12" fmla="*/ 0 h 2644106"/>
              <a:gd name="connsiteX13" fmla="*/ 780796 w 1437977"/>
              <a:gd name="connsiteY13" fmla="*/ 9144 h 2644106"/>
              <a:gd name="connsiteX14" fmla="*/ 716788 w 1437977"/>
              <a:gd name="connsiteY14" fmla="*/ 18288 h 2644106"/>
              <a:gd name="connsiteX15" fmla="*/ 643636 w 1437977"/>
              <a:gd name="connsiteY15" fmla="*/ 82296 h 2644106"/>
              <a:gd name="connsiteX16" fmla="*/ 643636 w 1437977"/>
              <a:gd name="connsiteY16" fmla="*/ 109728 h 264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7977" h="2644106">
                <a:moveTo>
                  <a:pt x="643636" y="109728"/>
                </a:moveTo>
                <a:cubicBezTo>
                  <a:pt x="636016" y="117348"/>
                  <a:pt x="608653" y="115601"/>
                  <a:pt x="597916" y="128016"/>
                </a:cubicBezTo>
                <a:cubicBezTo>
                  <a:pt x="552196" y="172212"/>
                  <a:pt x="285496" y="196596"/>
                  <a:pt x="216916" y="374904"/>
                </a:cubicBezTo>
                <a:cubicBezTo>
                  <a:pt x="143764" y="480060"/>
                  <a:pt x="13208" y="582168"/>
                  <a:pt x="6604" y="758952"/>
                </a:cubicBezTo>
                <a:cubicBezTo>
                  <a:pt x="0" y="935736"/>
                  <a:pt x="90932" y="1296924"/>
                  <a:pt x="177292" y="1435608"/>
                </a:cubicBezTo>
                <a:cubicBezTo>
                  <a:pt x="318516" y="1626108"/>
                  <a:pt x="722884" y="1783080"/>
                  <a:pt x="853948" y="1901952"/>
                </a:cubicBezTo>
                <a:cubicBezTo>
                  <a:pt x="890524" y="1984248"/>
                  <a:pt x="944298" y="2060892"/>
                  <a:pt x="963676" y="2148840"/>
                </a:cubicBezTo>
                <a:cubicBezTo>
                  <a:pt x="1027747" y="2439625"/>
                  <a:pt x="874759" y="2644106"/>
                  <a:pt x="1109980" y="2157984"/>
                </a:cubicBezTo>
                <a:cubicBezTo>
                  <a:pt x="1134333" y="1938811"/>
                  <a:pt x="1098623" y="2199576"/>
                  <a:pt x="1237996" y="1755648"/>
                </a:cubicBezTo>
                <a:cubicBezTo>
                  <a:pt x="1286281" y="1601851"/>
                  <a:pt x="1323340" y="1444752"/>
                  <a:pt x="1366012" y="1289304"/>
                </a:cubicBezTo>
                <a:cubicBezTo>
                  <a:pt x="1400407" y="962552"/>
                  <a:pt x="1437977" y="805032"/>
                  <a:pt x="1366012" y="457200"/>
                </a:cubicBezTo>
                <a:cubicBezTo>
                  <a:pt x="1343305" y="347451"/>
                  <a:pt x="1306145" y="235277"/>
                  <a:pt x="1237996" y="146304"/>
                </a:cubicBezTo>
                <a:cubicBezTo>
                  <a:pt x="1135317" y="12251"/>
                  <a:pt x="969418" y="18639"/>
                  <a:pt x="826516" y="0"/>
                </a:cubicBezTo>
                <a:cubicBezTo>
                  <a:pt x="811276" y="3048"/>
                  <a:pt x="796126" y="6589"/>
                  <a:pt x="780796" y="9144"/>
                </a:cubicBezTo>
                <a:cubicBezTo>
                  <a:pt x="759537" y="12687"/>
                  <a:pt x="735805" y="8146"/>
                  <a:pt x="716788" y="18288"/>
                </a:cubicBezTo>
                <a:cubicBezTo>
                  <a:pt x="688199" y="33535"/>
                  <a:pt x="667520" y="60402"/>
                  <a:pt x="643636" y="82296"/>
                </a:cubicBezTo>
                <a:cubicBezTo>
                  <a:pt x="630926" y="93947"/>
                  <a:pt x="651256" y="102108"/>
                  <a:pt x="643636" y="109728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 l="-80000" t="-77000" r="-82000" b="-8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FREEING THE ELWHA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orges form upstream on the stream table&#10;.JPG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Waterfalls Erode Down into the Bedrock and Erode Upstream to Form Gorges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FREEING THE ELWHA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lunge pool is formed beneath the waterfall.JPG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638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A Waterfall Creates a Plunge Pool Below It</a:t>
            </a:r>
          </a:p>
        </p:txBody>
      </p:sp>
      <p:cxnSp>
        <p:nvCxnSpPr>
          <p:cNvPr id="8" name="Straight Arrow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" idx="3"/>
          </p:cNvCxnSpPr>
          <p:nvPr/>
        </p:nvCxnSpPr>
        <p:spPr>
          <a:xfrm flipV="1">
            <a:off x="2743200" y="5867400"/>
            <a:ext cx="2362200" cy="1253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FREEING THE ELWHA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orge is eroded headward of the waterfall.JPG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4648200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This Waterfall Eroded into a Weaker Bedrock Layer</a:t>
            </a:r>
          </a:p>
          <a:p>
            <a:pPr algn="ctr"/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Allowing It to Erode a Gorge Headward</a:t>
            </a:r>
          </a:p>
        </p:txBody>
      </p:sp>
      <p:cxnSp>
        <p:nvCxnSpPr>
          <p:cNvPr id="9" name="Straight Arrow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6200000" flipV="1">
            <a:off x="4914900" y="4152900"/>
            <a:ext cx="13716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FREEING THE ELWHA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6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 gorge cuts deeper and moves upstream.JPG&#10;"/>
          <p:cNvPicPr>
            <a:picLocks noChangeAspect="1"/>
          </p:cNvPicPr>
          <p:nvPr/>
        </p:nvPicPr>
        <p:blipFill>
          <a:blip r:embed="rId2" cstate="print"/>
          <a:srcRect l="834" r="-834"/>
          <a:stretch>
            <a:fillRect/>
          </a:stretch>
        </p:blipFill>
        <p:spPr>
          <a:xfrm>
            <a:off x="0" y="0"/>
            <a:ext cx="9296400" cy="691467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6200000" flipV="1">
            <a:off x="4343400" y="2743200"/>
            <a:ext cx="762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7400" y="4648200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Notice the Headward Erosion</a:t>
            </a:r>
          </a:p>
          <a:p>
            <a:pPr algn="ctr"/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The Gorge Cuts Deeper and Moves Further Upstream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FREEING THE ELWHA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n arrow showing where the gorge is cutting through on the stream table.JPG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6200000" flipV="1">
            <a:off x="4572000" y="2819400"/>
            <a:ext cx="762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 hidden="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FREEING THE ELWHA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8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BF6D4A2-3636-42DD-9BEE-72A4D2A15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FREEING THE ELWHA</a:t>
            </a:r>
          </a:p>
        </p:txBody>
      </p:sp>
      <p:pic>
        <p:nvPicPr>
          <p:cNvPr id="4" name="Picture 3" descr="The gorge continues to cut upstream and meanders.JPG&#10;"/>
          <p:cNvPicPr>
            <a:picLocks noChangeAspect="1"/>
          </p:cNvPicPr>
          <p:nvPr/>
        </p:nvPicPr>
        <p:blipFill>
          <a:blip r:embed="rId2" cstate="print"/>
          <a:srcRect l="1667" t="3333" r="834"/>
          <a:stretch>
            <a:fillRect/>
          </a:stretch>
        </p:blipFill>
        <p:spPr>
          <a:xfrm>
            <a:off x="0" y="0"/>
            <a:ext cx="9222828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6200000" flipV="1">
            <a:off x="4800600" y="2895600"/>
            <a:ext cx="762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C451A0-0502-4163-BF0D-5038F89A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was made possible in part by a grant from </a:t>
            </a:r>
          </a:p>
          <a:p>
            <a:r>
              <a:rPr lang="en-US" dirty="0"/>
              <a:t>Washington’s National Park Fund.</a:t>
            </a: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FREEING THE ELWHA</a:t>
            </a:r>
          </a:p>
        </p:txBody>
      </p:sp>
      <p:pic>
        <p:nvPicPr>
          <p:cNvPr id="1026" name="Picture 2" descr="Washington's National Park Fund logo.gif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895600"/>
            <a:ext cx="1969129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FTE Sci Template</Template>
  <TotalTime>199</TotalTime>
  <Words>110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Andalus</vt:lpstr>
      <vt:lpstr>Brush Script MT</vt:lpstr>
      <vt:lpstr>Calibri</vt:lpstr>
      <vt:lpstr>Cambria</vt:lpstr>
      <vt:lpstr>Franklin Gothic Book</vt:lpstr>
      <vt:lpstr>Pushpin</vt:lpstr>
      <vt:lpstr>Waterfalls and Headward Erosion</vt:lpstr>
      <vt:lpstr>Slide 2</vt:lpstr>
      <vt:lpstr>Slide 3</vt:lpstr>
      <vt:lpstr>Slide 4</vt:lpstr>
      <vt:lpstr>Slide 5</vt:lpstr>
      <vt:lpstr>Slide 6 </vt:lpstr>
      <vt:lpstr>Slide 7</vt:lpstr>
      <vt:lpstr>Slide 8</vt:lpstr>
      <vt:lpstr>End Slide</vt:lpstr>
    </vt:vector>
  </TitlesOfParts>
  <Company>Olympic National 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Olympic National Park</dc:creator>
  <cp:lastModifiedBy>Ferraro, Matthew</cp:lastModifiedBy>
  <cp:revision>21</cp:revision>
  <dcterms:created xsi:type="dcterms:W3CDTF">2008-12-30T16:31:39Z</dcterms:created>
  <dcterms:modified xsi:type="dcterms:W3CDTF">2020-05-13T22:05:59Z</dcterms:modified>
</cp:coreProperties>
</file>